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60" r:id="rId2"/>
    <p:sldId id="261" r:id="rId3"/>
    <p:sldId id="339" r:id="rId4"/>
    <p:sldId id="403" r:id="rId5"/>
    <p:sldId id="355" r:id="rId6"/>
    <p:sldId id="404" r:id="rId7"/>
    <p:sldId id="405" r:id="rId8"/>
    <p:sldId id="406" r:id="rId9"/>
    <p:sldId id="407" r:id="rId10"/>
    <p:sldId id="408" r:id="rId11"/>
    <p:sldId id="410" r:id="rId12"/>
    <p:sldId id="411" r:id="rId13"/>
    <p:sldId id="412" r:id="rId14"/>
    <p:sldId id="413" r:id="rId15"/>
    <p:sldId id="414" r:id="rId16"/>
    <p:sldId id="415" r:id="rId17"/>
    <p:sldId id="416" r:id="rId18"/>
    <p:sldId id="418" r:id="rId19"/>
    <p:sldId id="417" r:id="rId20"/>
    <p:sldId id="419" r:id="rId21"/>
    <p:sldId id="420" r:id="rId22"/>
    <p:sldId id="421" r:id="rId23"/>
    <p:sldId id="422" r:id="rId24"/>
    <p:sldId id="423" r:id="rId25"/>
    <p:sldId id="424" r:id="rId26"/>
    <p:sldId id="425" r:id="rId27"/>
    <p:sldId id="426" r:id="rId28"/>
    <p:sldId id="427" r:id="rId29"/>
    <p:sldId id="428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FFFF"/>
    <a:srgbClr val="F0FBFF"/>
    <a:srgbClr val="1E3252"/>
    <a:srgbClr val="3ACEFF"/>
    <a:srgbClr val="F6F5F4"/>
    <a:srgbClr val="FFFFFF"/>
    <a:srgbClr val="5500FF"/>
    <a:srgbClr val="FFFF7F"/>
    <a:srgbClr val="393939"/>
    <a:srgbClr val="04396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99" autoAdjust="0"/>
    <p:restoredTop sz="82932" autoAdjust="0"/>
  </p:normalViewPr>
  <p:slideViewPr>
    <p:cSldViewPr snapToGrid="0" showGuides="1">
      <p:cViewPr varScale="1">
        <p:scale>
          <a:sx n="75" d="100"/>
          <a:sy n="75" d="100"/>
        </p:scale>
        <p:origin x="423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동현 윤" userId="a7ff3985f6746653" providerId="LiveId" clId="{82FD403E-FDDC-4A91-A6DD-048E80B8EF99}"/>
    <pc:docChg chg="undo custSel modSld">
      <pc:chgData name="동현 윤" userId="a7ff3985f6746653" providerId="LiveId" clId="{82FD403E-FDDC-4A91-A6DD-048E80B8EF99}" dt="2024-08-22T09:40:41.331" v="9" actId="20577"/>
      <pc:docMkLst>
        <pc:docMk/>
      </pc:docMkLst>
      <pc:sldChg chg="modSp mod">
        <pc:chgData name="동현 윤" userId="a7ff3985f6746653" providerId="LiveId" clId="{82FD403E-FDDC-4A91-A6DD-048E80B8EF99}" dt="2024-08-22T09:40:41.331" v="9" actId="20577"/>
        <pc:sldMkLst>
          <pc:docMk/>
          <pc:sldMk cId="3326785172" sldId="283"/>
        </pc:sldMkLst>
        <pc:spChg chg="mod">
          <ac:chgData name="동현 윤" userId="a7ff3985f6746653" providerId="LiveId" clId="{82FD403E-FDDC-4A91-A6DD-048E80B8EF99}" dt="2024-08-22T09:40:41.331" v="9" actId="20577"/>
          <ac:spMkLst>
            <pc:docMk/>
            <pc:sldMk cId="3326785172" sldId="283"/>
            <ac:spMk id="6" creationId="{85F7E3F0-BCAF-021B-4383-D899EC405050}"/>
          </ac:spMkLst>
        </pc:spChg>
      </pc:sldChg>
    </pc:docChg>
  </pc:docChgLst>
  <pc:docChgLst>
    <pc:chgData name="동현 윤" userId="a7ff3985f6746653" providerId="LiveId" clId="{6B802DEB-8368-4749-99F4-07E7391C1FFF}"/>
    <pc:docChg chg="undo custSel addSld delSld modSld sldOrd">
      <pc:chgData name="동현 윤" userId="a7ff3985f6746653" providerId="LiveId" clId="{6B802DEB-8368-4749-99F4-07E7391C1FFF}" dt="2024-08-14T02:32:01.246" v="29777" actId="47"/>
      <pc:docMkLst>
        <pc:docMk/>
      </pc:docMkLst>
      <pc:sldChg chg="modSp mod modTransition">
        <pc:chgData name="동현 윤" userId="a7ff3985f6746653" providerId="LiveId" clId="{6B802DEB-8368-4749-99F4-07E7391C1FFF}" dt="2024-08-14T00:18:36.461" v="27060" actId="1076"/>
        <pc:sldMkLst>
          <pc:docMk/>
          <pc:sldMk cId="1572742995" sldId="260"/>
        </pc:sldMkLst>
        <pc:spChg chg="mod">
          <ac:chgData name="동현 윤" userId="a7ff3985f6746653" providerId="LiveId" clId="{6B802DEB-8368-4749-99F4-07E7391C1FFF}" dt="2024-08-13T12:46:56.029" v="26990" actId="20577"/>
          <ac:spMkLst>
            <pc:docMk/>
            <pc:sldMk cId="1572742995" sldId="260"/>
            <ac:spMk id="2" creationId="{580C4291-AA49-4611-97D5-21EC4368F85B}"/>
          </ac:spMkLst>
        </pc:spChg>
        <pc:spChg chg="mod">
          <ac:chgData name="동현 윤" userId="a7ff3985f6746653" providerId="LiveId" clId="{6B802DEB-8368-4749-99F4-07E7391C1FFF}" dt="2024-08-14T00:18:32.568" v="27059" actId="20577"/>
          <ac:spMkLst>
            <pc:docMk/>
            <pc:sldMk cId="1572742995" sldId="260"/>
            <ac:spMk id="20" creationId="{9A579EC9-5759-4D72-9456-D207CF1DDEEF}"/>
          </ac:spMkLst>
        </pc:spChg>
        <pc:spChg chg="mod">
          <ac:chgData name="동현 윤" userId="a7ff3985f6746653" providerId="LiveId" clId="{6B802DEB-8368-4749-99F4-07E7391C1FFF}" dt="2024-08-14T00:18:36.461" v="27060" actId="1076"/>
          <ac:spMkLst>
            <pc:docMk/>
            <pc:sldMk cId="1572742995" sldId="260"/>
            <ac:spMk id="22" creationId="{A822278D-6021-420A-8428-878080CC967A}"/>
          </ac:spMkLst>
        </pc:spChg>
      </pc:sldChg>
      <pc:sldChg chg="addSp delSp modSp mod modTransition">
        <pc:chgData name="동현 윤" userId="a7ff3985f6746653" providerId="LiveId" clId="{6B802DEB-8368-4749-99F4-07E7391C1FFF}" dt="2024-08-13T10:56:57.916" v="25663"/>
        <pc:sldMkLst>
          <pc:docMk/>
          <pc:sldMk cId="106154708" sldId="261"/>
        </pc:sldMkLst>
        <pc:spChg chg="mod">
          <ac:chgData name="동현 윤" userId="a7ff3985f6746653" providerId="LiveId" clId="{6B802DEB-8368-4749-99F4-07E7391C1FFF}" dt="2024-07-26T04:27:04.592" v="7692" actId="20577"/>
          <ac:spMkLst>
            <pc:docMk/>
            <pc:sldMk cId="106154708" sldId="261"/>
            <ac:spMk id="5" creationId="{64461C2D-7B54-4B3D-9449-360FD650556A}"/>
          </ac:spMkLst>
        </pc:spChg>
        <pc:spChg chg="mod topLvl">
          <ac:chgData name="동현 윤" userId="a7ff3985f6746653" providerId="LiveId" clId="{6B802DEB-8368-4749-99F4-07E7391C1FFF}" dt="2024-08-13T10:56:36.596" v="25652" actId="478"/>
          <ac:spMkLst>
            <pc:docMk/>
            <pc:sldMk cId="106154708" sldId="261"/>
            <ac:spMk id="7" creationId="{54EE796B-5BE7-4DF6-5866-1D9B9FDA79A1}"/>
          </ac:spMkLst>
        </pc:spChg>
        <pc:spChg chg="add del mod topLvl">
          <ac:chgData name="동현 윤" userId="a7ff3985f6746653" providerId="LiveId" clId="{6B802DEB-8368-4749-99F4-07E7391C1FFF}" dt="2024-08-13T10:56:56.287" v="25662" actId="21"/>
          <ac:spMkLst>
            <pc:docMk/>
            <pc:sldMk cId="106154708" sldId="261"/>
            <ac:spMk id="8" creationId="{CC966268-012F-2736-E03C-9169D55D9F13}"/>
          </ac:spMkLst>
        </pc:spChg>
        <pc:spChg chg="mod">
          <ac:chgData name="동현 윤" userId="a7ff3985f6746653" providerId="LiveId" clId="{6B802DEB-8368-4749-99F4-07E7391C1FFF}" dt="2024-08-05T12:03:25.724" v="9817" actId="20577"/>
          <ac:spMkLst>
            <pc:docMk/>
            <pc:sldMk cId="106154708" sldId="261"/>
            <ac:spMk id="12" creationId="{DFC73533-A9D9-4EEB-A800-80F0AD62009F}"/>
          </ac:spMkLst>
        </pc:spChg>
        <pc:spChg chg="mod">
          <ac:chgData name="동현 윤" userId="a7ff3985f6746653" providerId="LiveId" clId="{6B802DEB-8368-4749-99F4-07E7391C1FFF}" dt="2024-08-13T10:56:57.916" v="25663"/>
          <ac:spMkLst>
            <pc:docMk/>
            <pc:sldMk cId="106154708" sldId="261"/>
            <ac:spMk id="15" creationId="{5C245155-BF92-4471-AC62-A87A47A31390}"/>
          </ac:spMkLst>
        </pc:spChg>
        <pc:spChg chg="del">
          <ac:chgData name="동현 윤" userId="a7ff3985f6746653" providerId="LiveId" clId="{6B802DEB-8368-4749-99F4-07E7391C1FFF}" dt="2024-07-26T04:27:43.052" v="7774" actId="478"/>
          <ac:spMkLst>
            <pc:docMk/>
            <pc:sldMk cId="106154708" sldId="261"/>
            <ac:spMk id="16" creationId="{D815D7E5-60ED-43DF-A965-981DE5CCE4E8}"/>
          </ac:spMkLst>
        </pc:spChg>
        <pc:spChg chg="del mod">
          <ac:chgData name="동현 윤" userId="a7ff3985f6746653" providerId="LiveId" clId="{6B802DEB-8368-4749-99F4-07E7391C1FFF}" dt="2024-07-26T04:27:43.052" v="7774" actId="478"/>
          <ac:spMkLst>
            <pc:docMk/>
            <pc:sldMk cId="106154708" sldId="261"/>
            <ac:spMk id="17" creationId="{80878532-1B29-4755-8161-781DC10241C0}"/>
          </ac:spMkLst>
        </pc:spChg>
        <pc:spChg chg="del mod">
          <ac:chgData name="동현 윤" userId="a7ff3985f6746653" providerId="LiveId" clId="{6B802DEB-8368-4749-99F4-07E7391C1FFF}" dt="2024-07-26T04:27:43.052" v="7774" actId="478"/>
          <ac:spMkLst>
            <pc:docMk/>
            <pc:sldMk cId="106154708" sldId="261"/>
            <ac:spMk id="18" creationId="{82AC1990-BFF3-4AA5-95DC-8A41214D61CA}"/>
          </ac:spMkLst>
        </pc:spChg>
        <pc:grpChg chg="add del mod">
          <ac:chgData name="동현 윤" userId="a7ff3985f6746653" providerId="LiveId" clId="{6B802DEB-8368-4749-99F4-07E7391C1FFF}" dt="2024-08-13T10:56:36.596" v="25652" actId="478"/>
          <ac:grpSpMkLst>
            <pc:docMk/>
            <pc:sldMk cId="106154708" sldId="261"/>
            <ac:grpSpMk id="2" creationId="{8D105C81-EC5E-917F-4D95-2385F015CEDE}"/>
          </ac:grpSpMkLst>
        </pc:grpChg>
      </pc:sldChg>
      <pc:sldChg chg="addSp delSp modSp mod modTransition modNotesTx">
        <pc:chgData name="동현 윤" userId="a7ff3985f6746653" providerId="LiveId" clId="{6B802DEB-8368-4749-99F4-07E7391C1FFF}" dt="2024-08-13T11:18:06.659" v="26006" actId="20577"/>
        <pc:sldMkLst>
          <pc:docMk/>
          <pc:sldMk cId="2317626083" sldId="276"/>
        </pc:sldMkLst>
        <pc:spChg chg="add mod">
          <ac:chgData name="동현 윤" userId="a7ff3985f6746653" providerId="LiveId" clId="{6B802DEB-8368-4749-99F4-07E7391C1FFF}" dt="2024-08-13T11:18:06.659" v="26006" actId="20577"/>
          <ac:spMkLst>
            <pc:docMk/>
            <pc:sldMk cId="2317626083" sldId="276"/>
            <ac:spMk id="2" creationId="{BCD8AC0E-D91A-FC24-BAAD-483F86056CA4}"/>
          </ac:spMkLst>
        </pc:spChg>
        <pc:spChg chg="add del">
          <ac:chgData name="동현 윤" userId="a7ff3985f6746653" providerId="LiveId" clId="{6B802DEB-8368-4749-99F4-07E7391C1FFF}" dt="2024-07-26T04:53:29.621" v="8728" actId="22"/>
          <ac:spMkLst>
            <pc:docMk/>
            <pc:sldMk cId="2317626083" sldId="276"/>
            <ac:spMk id="4" creationId="{3902E459-3EF9-40A1-0151-BAF84D4A26C0}"/>
          </ac:spMkLst>
        </pc:spChg>
        <pc:spChg chg="mod">
          <ac:chgData name="동현 윤" userId="a7ff3985f6746653" providerId="LiveId" clId="{6B802DEB-8368-4749-99F4-07E7391C1FFF}" dt="2024-07-25T05:37:40.792" v="515" actId="20577"/>
          <ac:spMkLst>
            <pc:docMk/>
            <pc:sldMk cId="2317626083" sldId="276"/>
            <ac:spMk id="24" creationId="{F27741B4-433E-4D57-8FC1-D988C5D8D3D8}"/>
          </ac:spMkLst>
        </pc:spChg>
        <pc:spChg chg="mod">
          <ac:chgData name="동현 윤" userId="a7ff3985f6746653" providerId="LiveId" clId="{6B802DEB-8368-4749-99F4-07E7391C1FFF}" dt="2024-07-26T04:53:06.226" v="8726"/>
          <ac:spMkLst>
            <pc:docMk/>
            <pc:sldMk cId="2317626083" sldId="276"/>
            <ac:spMk id="31" creationId="{55E74859-D683-49B0-A5C5-4AF264C14332}"/>
          </ac:spMkLst>
        </pc:spChg>
        <pc:picChg chg="add mod">
          <ac:chgData name="동현 윤" userId="a7ff3985f6746653" providerId="LiveId" clId="{6B802DEB-8368-4749-99F4-07E7391C1FFF}" dt="2024-08-13T11:03:05.764" v="25718" actId="1076"/>
          <ac:picMkLst>
            <pc:docMk/>
            <pc:sldMk cId="2317626083" sldId="276"/>
            <ac:picMk id="6" creationId="{C7BA58B1-35FE-4258-0C68-5E4DD22F5C6F}"/>
          </ac:picMkLst>
        </pc:picChg>
      </pc:sldChg>
      <pc:sldChg chg="addSp delSp modSp mod ord modTransition">
        <pc:chgData name="동현 윤" userId="a7ff3985f6746653" providerId="LiveId" clId="{6B802DEB-8368-4749-99F4-07E7391C1FFF}" dt="2024-08-13T11:56:14.423" v="26870" actId="478"/>
        <pc:sldMkLst>
          <pc:docMk/>
          <pc:sldMk cId="341509635" sldId="277"/>
        </pc:sldMkLst>
        <pc:spChg chg="mod">
          <ac:chgData name="동현 윤" userId="a7ff3985f6746653" providerId="LiveId" clId="{6B802DEB-8368-4749-99F4-07E7391C1FFF}" dt="2024-07-24T10:27:28.271" v="70" actId="20577"/>
          <ac:spMkLst>
            <pc:docMk/>
            <pc:sldMk cId="341509635" sldId="277"/>
            <ac:spMk id="2" creationId="{3860A579-9446-4220-A9F6-D7A034DC5939}"/>
          </ac:spMkLst>
        </pc:spChg>
        <pc:spChg chg="mod">
          <ac:chgData name="동현 윤" userId="a7ff3985f6746653" providerId="LiveId" clId="{6B802DEB-8368-4749-99F4-07E7391C1FFF}" dt="2024-07-25T06:43:24.517" v="856" actId="20577"/>
          <ac:spMkLst>
            <pc:docMk/>
            <pc:sldMk cId="341509635" sldId="277"/>
            <ac:spMk id="3" creationId="{BCCF407A-BC4B-48AD-97CC-EBF4D335F813}"/>
          </ac:spMkLst>
        </pc:spChg>
        <pc:spChg chg="add mod">
          <ac:chgData name="동현 윤" userId="a7ff3985f6746653" providerId="LiveId" clId="{6B802DEB-8368-4749-99F4-07E7391C1FFF}" dt="2024-07-24T10:46:09.606" v="102" actId="20577"/>
          <ac:spMkLst>
            <pc:docMk/>
            <pc:sldMk cId="341509635" sldId="277"/>
            <ac:spMk id="4" creationId="{8922DDCC-4244-27C8-442F-3914AF41367C}"/>
          </ac:spMkLst>
        </pc:spChg>
        <pc:spChg chg="add mod">
          <ac:chgData name="동현 윤" userId="a7ff3985f6746653" providerId="LiveId" clId="{6B802DEB-8368-4749-99F4-07E7391C1FFF}" dt="2024-07-24T10:45:48.917" v="82"/>
          <ac:spMkLst>
            <pc:docMk/>
            <pc:sldMk cId="341509635" sldId="277"/>
            <ac:spMk id="5" creationId="{768A224F-24B0-8445-24AD-B5351C57CB48}"/>
          </ac:spMkLst>
        </pc:spChg>
        <pc:spChg chg="add mod">
          <ac:chgData name="동현 윤" userId="a7ff3985f6746653" providerId="LiveId" clId="{6B802DEB-8368-4749-99F4-07E7391C1FFF}" dt="2024-07-25T09:07:56.795" v="4383" actId="20577"/>
          <ac:spMkLst>
            <pc:docMk/>
            <pc:sldMk cId="341509635" sldId="277"/>
            <ac:spMk id="7" creationId="{53FC3B6C-3BD7-BBC4-AE0E-BDA0912C8B1D}"/>
          </ac:spMkLst>
        </pc:spChg>
        <pc:spChg chg="add del mod">
          <ac:chgData name="동현 윤" userId="a7ff3985f6746653" providerId="LiveId" clId="{6B802DEB-8368-4749-99F4-07E7391C1FFF}" dt="2024-07-24T10:52:44.702" v="176" actId="478"/>
          <ac:spMkLst>
            <pc:docMk/>
            <pc:sldMk cId="341509635" sldId="277"/>
            <ac:spMk id="8" creationId="{CAA93E4F-3EF4-E996-1CC7-4C6DD995B9EE}"/>
          </ac:spMkLst>
        </pc:spChg>
        <pc:spChg chg="add del mod">
          <ac:chgData name="동현 윤" userId="a7ff3985f6746653" providerId="LiveId" clId="{6B802DEB-8368-4749-99F4-07E7391C1FFF}" dt="2024-07-24T10:52:43.080" v="175" actId="478"/>
          <ac:spMkLst>
            <pc:docMk/>
            <pc:sldMk cId="341509635" sldId="277"/>
            <ac:spMk id="9" creationId="{8705509E-300D-20AE-C54A-17A9F17BE442}"/>
          </ac:spMkLst>
        </pc:spChg>
        <pc:spChg chg="add del mod">
          <ac:chgData name="동현 윤" userId="a7ff3985f6746653" providerId="LiveId" clId="{6B802DEB-8368-4749-99F4-07E7391C1FFF}" dt="2024-07-24T10:52:48.447" v="177" actId="478"/>
          <ac:spMkLst>
            <pc:docMk/>
            <pc:sldMk cId="341509635" sldId="277"/>
            <ac:spMk id="10" creationId="{220AA02C-0151-0F54-ECE8-F9995D73D1AB}"/>
          </ac:spMkLst>
        </pc:spChg>
        <pc:spChg chg="add del mod">
          <ac:chgData name="동현 윤" userId="a7ff3985f6746653" providerId="LiveId" clId="{6B802DEB-8368-4749-99F4-07E7391C1FFF}" dt="2024-07-25T06:31:10.382" v="715" actId="478"/>
          <ac:spMkLst>
            <pc:docMk/>
            <pc:sldMk cId="341509635" sldId="277"/>
            <ac:spMk id="11" creationId="{408CCACF-2DFD-5977-B8E7-BAC4ADE6A1AA}"/>
          </ac:spMkLst>
        </pc:spChg>
        <pc:spChg chg="add del mod">
          <ac:chgData name="동현 윤" userId="a7ff3985f6746653" providerId="LiveId" clId="{6B802DEB-8368-4749-99F4-07E7391C1FFF}" dt="2024-07-24T11:30:53.037" v="316"/>
          <ac:spMkLst>
            <pc:docMk/>
            <pc:sldMk cId="341509635" sldId="277"/>
            <ac:spMk id="12" creationId="{05DFEA1B-4691-93B8-AE57-D5979D6F94F1}"/>
          </ac:spMkLst>
        </pc:spChg>
        <pc:spChg chg="add del mod">
          <ac:chgData name="동현 윤" userId="a7ff3985f6746653" providerId="LiveId" clId="{6B802DEB-8368-4749-99F4-07E7391C1FFF}" dt="2024-07-25T06:31:10.382" v="715" actId="478"/>
          <ac:spMkLst>
            <pc:docMk/>
            <pc:sldMk cId="341509635" sldId="277"/>
            <ac:spMk id="13" creationId="{3B859F81-855B-E2B0-91AD-E5F99793236B}"/>
          </ac:spMkLst>
        </pc:spChg>
        <pc:spChg chg="add del mod">
          <ac:chgData name="동현 윤" userId="a7ff3985f6746653" providerId="LiveId" clId="{6B802DEB-8368-4749-99F4-07E7391C1FFF}" dt="2024-08-13T11:56:14.423" v="26870" actId="478"/>
          <ac:spMkLst>
            <pc:docMk/>
            <pc:sldMk cId="341509635" sldId="277"/>
            <ac:spMk id="14" creationId="{CCA2E7B4-68B5-7CAD-AD48-95C4421E0CFD}"/>
          </ac:spMkLst>
        </pc:spChg>
        <pc:picChg chg="add mod">
          <ac:chgData name="동현 윤" userId="a7ff3985f6746653" providerId="LiveId" clId="{6B802DEB-8368-4749-99F4-07E7391C1FFF}" dt="2024-07-25T06:42:39.036" v="826" actId="14100"/>
          <ac:picMkLst>
            <pc:docMk/>
            <pc:sldMk cId="341509635" sldId="277"/>
            <ac:picMk id="8" creationId="{2D49CAC7-2C35-3195-D7DA-D4D32C974AE8}"/>
          </ac:picMkLst>
        </pc:picChg>
      </pc:sldChg>
      <pc:sldChg chg="addSp delSp modSp add mod ord setBg">
        <pc:chgData name="동현 윤" userId="a7ff3985f6746653" providerId="LiveId" clId="{6B802DEB-8368-4749-99F4-07E7391C1FFF}" dt="2024-08-14T02:06:29.466" v="29182"/>
        <pc:sldMkLst>
          <pc:docMk/>
          <pc:sldMk cId="2051454283" sldId="278"/>
        </pc:sldMkLst>
        <pc:spChg chg="mod">
          <ac:chgData name="동현 윤" userId="a7ff3985f6746653" providerId="LiveId" clId="{6B802DEB-8368-4749-99F4-07E7391C1FFF}" dt="2024-07-25T09:48:41.626" v="4415" actId="20577"/>
          <ac:spMkLst>
            <pc:docMk/>
            <pc:sldMk cId="2051454283" sldId="278"/>
            <ac:spMk id="3" creationId="{BCCF407A-BC4B-48AD-97CC-EBF4D335F813}"/>
          </ac:spMkLst>
        </pc:spChg>
        <pc:spChg chg="mod">
          <ac:chgData name="동현 윤" userId="a7ff3985f6746653" providerId="LiveId" clId="{6B802DEB-8368-4749-99F4-07E7391C1FFF}" dt="2024-07-25T07:10:41.541" v="1368" actId="20577"/>
          <ac:spMkLst>
            <pc:docMk/>
            <pc:sldMk cId="2051454283" sldId="278"/>
            <ac:spMk id="4" creationId="{8922DDCC-4244-27C8-442F-3914AF41367C}"/>
          </ac:spMkLst>
        </pc:spChg>
        <pc:spChg chg="add mod">
          <ac:chgData name="동현 윤" userId="a7ff3985f6746653" providerId="LiveId" clId="{6B802DEB-8368-4749-99F4-07E7391C1FFF}" dt="2024-08-14T02:06:29.466" v="29182"/>
          <ac:spMkLst>
            <pc:docMk/>
            <pc:sldMk cId="2051454283" sldId="278"/>
            <ac:spMk id="6" creationId="{65EFFCD6-3ABC-E08C-12C1-7AF94667073C}"/>
          </ac:spMkLst>
        </pc:spChg>
        <pc:spChg chg="del mod">
          <ac:chgData name="동현 윤" userId="a7ff3985f6746653" providerId="LiveId" clId="{6B802DEB-8368-4749-99F4-07E7391C1FFF}" dt="2024-07-25T07:11:59.425" v="1589" actId="478"/>
          <ac:spMkLst>
            <pc:docMk/>
            <pc:sldMk cId="2051454283" sldId="278"/>
            <ac:spMk id="7" creationId="{53FC3B6C-3BD7-BBC4-AE0E-BDA0912C8B1D}"/>
          </ac:spMkLst>
        </pc:spChg>
        <pc:spChg chg="add">
          <ac:chgData name="동현 윤" userId="a7ff3985f6746653" providerId="LiveId" clId="{6B802DEB-8368-4749-99F4-07E7391C1FFF}" dt="2024-07-25T07:12:31.078" v="1601"/>
          <ac:spMkLst>
            <pc:docMk/>
            <pc:sldMk cId="2051454283" sldId="278"/>
            <ac:spMk id="8" creationId="{0F29B71D-04B3-9FA1-3A36-A6EBC01BAC1F}"/>
          </ac:spMkLst>
        </pc:spChg>
        <pc:spChg chg="del">
          <ac:chgData name="동현 윤" userId="a7ff3985f6746653" providerId="LiveId" clId="{6B802DEB-8368-4749-99F4-07E7391C1FFF}" dt="2024-07-24T10:51:34.108" v="139" actId="478"/>
          <ac:spMkLst>
            <pc:docMk/>
            <pc:sldMk cId="2051454283" sldId="278"/>
            <ac:spMk id="8" creationId="{CAA93E4F-3EF4-E996-1CC7-4C6DD995B9EE}"/>
          </ac:spMkLst>
        </pc:spChg>
        <pc:spChg chg="add">
          <ac:chgData name="동현 윤" userId="a7ff3985f6746653" providerId="LiveId" clId="{6B802DEB-8368-4749-99F4-07E7391C1FFF}" dt="2024-07-25T07:15:23.641" v="1827"/>
          <ac:spMkLst>
            <pc:docMk/>
            <pc:sldMk cId="2051454283" sldId="278"/>
            <ac:spMk id="9" creationId="{861988E5-AFDC-86C4-AAE1-0F9F610BC1AC}"/>
          </ac:spMkLst>
        </pc:spChg>
        <pc:spChg chg="del">
          <ac:chgData name="동현 윤" userId="a7ff3985f6746653" providerId="LiveId" clId="{6B802DEB-8368-4749-99F4-07E7391C1FFF}" dt="2024-07-24T10:51:42.104" v="147" actId="478"/>
          <ac:spMkLst>
            <pc:docMk/>
            <pc:sldMk cId="2051454283" sldId="278"/>
            <ac:spMk id="9" creationId="{8705509E-300D-20AE-C54A-17A9F17BE442}"/>
          </ac:spMkLst>
        </pc:spChg>
        <pc:spChg chg="del">
          <ac:chgData name="동현 윤" userId="a7ff3985f6746653" providerId="LiveId" clId="{6B802DEB-8368-4749-99F4-07E7391C1FFF}" dt="2024-07-24T10:51:34.108" v="139" actId="478"/>
          <ac:spMkLst>
            <pc:docMk/>
            <pc:sldMk cId="2051454283" sldId="278"/>
            <ac:spMk id="10" creationId="{220AA02C-0151-0F54-ECE8-F9995D73D1AB}"/>
          </ac:spMkLst>
        </pc:spChg>
      </pc:sldChg>
      <pc:sldChg chg="add del">
        <pc:chgData name="동현 윤" userId="a7ff3985f6746653" providerId="LiveId" clId="{6B802DEB-8368-4749-99F4-07E7391C1FFF}" dt="2024-07-24T10:45:45.048" v="81"/>
        <pc:sldMkLst>
          <pc:docMk/>
          <pc:sldMk cId="3187259413" sldId="278"/>
        </pc:sldMkLst>
      </pc:sldChg>
      <pc:sldChg chg="addSp delSp modSp add mod ord modShow modNotesTx">
        <pc:chgData name="동현 윤" userId="a7ff3985f6746653" providerId="LiveId" clId="{6B802DEB-8368-4749-99F4-07E7391C1FFF}" dt="2024-08-12T11:06:03.856" v="12788" actId="729"/>
        <pc:sldMkLst>
          <pc:docMk/>
          <pc:sldMk cId="2381373329" sldId="279"/>
        </pc:sldMkLst>
        <pc:spChg chg="mod">
          <ac:chgData name="동현 윤" userId="a7ff3985f6746653" providerId="LiveId" clId="{6B802DEB-8368-4749-99F4-07E7391C1FFF}" dt="2024-07-25T09:48:34.409" v="4413" actId="20577"/>
          <ac:spMkLst>
            <pc:docMk/>
            <pc:sldMk cId="2381373329" sldId="279"/>
            <ac:spMk id="3" creationId="{BCCF407A-BC4B-48AD-97CC-EBF4D335F813}"/>
          </ac:spMkLst>
        </pc:spChg>
        <pc:spChg chg="mod">
          <ac:chgData name="동현 윤" userId="a7ff3985f6746653" providerId="LiveId" clId="{6B802DEB-8368-4749-99F4-07E7391C1FFF}" dt="2024-07-25T07:59:02.774" v="3268" actId="20577"/>
          <ac:spMkLst>
            <pc:docMk/>
            <pc:sldMk cId="2381373329" sldId="279"/>
            <ac:spMk id="4" creationId="{8922DDCC-4244-27C8-442F-3914AF41367C}"/>
          </ac:spMkLst>
        </pc:spChg>
        <pc:spChg chg="add mod">
          <ac:chgData name="동현 윤" userId="a7ff3985f6746653" providerId="LiveId" clId="{6B802DEB-8368-4749-99F4-07E7391C1FFF}" dt="2024-07-25T08:02:58.439" v="3550" actId="20577"/>
          <ac:spMkLst>
            <pc:docMk/>
            <pc:sldMk cId="2381373329" sldId="279"/>
            <ac:spMk id="6" creationId="{85F7E3F0-BCAF-021B-4383-D899EC405050}"/>
          </ac:spMkLst>
        </pc:spChg>
        <pc:spChg chg="del mod">
          <ac:chgData name="동현 윤" userId="a7ff3985f6746653" providerId="LiveId" clId="{6B802DEB-8368-4749-99F4-07E7391C1FFF}" dt="2024-07-25T07:17:09.153" v="1949" actId="478"/>
          <ac:spMkLst>
            <pc:docMk/>
            <pc:sldMk cId="2381373329" sldId="279"/>
            <ac:spMk id="7" creationId="{53FC3B6C-3BD7-BBC4-AE0E-BDA0912C8B1D}"/>
          </ac:spMkLst>
        </pc:spChg>
        <pc:picChg chg="add mod">
          <ac:chgData name="동현 윤" userId="a7ff3985f6746653" providerId="LiveId" clId="{6B802DEB-8368-4749-99F4-07E7391C1FFF}" dt="2024-07-25T08:03:59.460" v="3552" actId="1076"/>
          <ac:picMkLst>
            <pc:docMk/>
            <pc:sldMk cId="2381373329" sldId="279"/>
            <ac:picMk id="9" creationId="{0F718ABC-95F6-EAE9-02EF-2AC4C9B04FAF}"/>
          </ac:picMkLst>
        </pc:picChg>
      </pc:sldChg>
      <pc:sldChg chg="addSp delSp modSp add del mod ord">
        <pc:chgData name="동현 윤" userId="a7ff3985f6746653" providerId="LiveId" clId="{6B802DEB-8368-4749-99F4-07E7391C1FFF}" dt="2024-07-25T06:46:19.800" v="1099" actId="47"/>
        <pc:sldMkLst>
          <pc:docMk/>
          <pc:sldMk cId="4149275899" sldId="280"/>
        </pc:sldMkLst>
        <pc:spChg chg="mod">
          <ac:chgData name="동현 윤" userId="a7ff3985f6746653" providerId="LiveId" clId="{6B802DEB-8368-4749-99F4-07E7391C1FFF}" dt="2024-07-25T06:43:21.477" v="853" actId="20577"/>
          <ac:spMkLst>
            <pc:docMk/>
            <pc:sldMk cId="4149275899" sldId="280"/>
            <ac:spMk id="3" creationId="{BCCF407A-BC4B-48AD-97CC-EBF4D335F813}"/>
          </ac:spMkLst>
        </pc:spChg>
        <pc:spChg chg="mod">
          <ac:chgData name="동현 윤" userId="a7ff3985f6746653" providerId="LiveId" clId="{6B802DEB-8368-4749-99F4-07E7391C1FFF}" dt="2024-07-25T06:31:01.963" v="707"/>
          <ac:spMkLst>
            <pc:docMk/>
            <pc:sldMk cId="4149275899" sldId="280"/>
            <ac:spMk id="4" creationId="{8922DDCC-4244-27C8-442F-3914AF41367C}"/>
          </ac:spMkLst>
        </pc:spChg>
        <pc:spChg chg="mod">
          <ac:chgData name="동현 윤" userId="a7ff3985f6746653" providerId="LiveId" clId="{6B802DEB-8368-4749-99F4-07E7391C1FFF}" dt="2024-07-25T06:43:08" v="850"/>
          <ac:spMkLst>
            <pc:docMk/>
            <pc:sldMk cId="4149275899" sldId="280"/>
            <ac:spMk id="7" creationId="{53FC3B6C-3BD7-BBC4-AE0E-BDA0912C8B1D}"/>
          </ac:spMkLst>
        </pc:spChg>
        <pc:spChg chg="del mod">
          <ac:chgData name="동현 윤" userId="a7ff3985f6746653" providerId="LiveId" clId="{6B802DEB-8368-4749-99F4-07E7391C1FFF}" dt="2024-07-25T06:31:07.683" v="714"/>
          <ac:spMkLst>
            <pc:docMk/>
            <pc:sldMk cId="4149275899" sldId="280"/>
            <ac:spMk id="11" creationId="{408CCACF-2DFD-5977-B8E7-BAC4ADE6A1AA}"/>
          </ac:spMkLst>
        </pc:spChg>
        <pc:spChg chg="del mod">
          <ac:chgData name="동현 윤" userId="a7ff3985f6746653" providerId="LiveId" clId="{6B802DEB-8368-4749-99F4-07E7391C1FFF}" dt="2024-07-25T06:31:03.557" v="710"/>
          <ac:spMkLst>
            <pc:docMk/>
            <pc:sldMk cId="4149275899" sldId="280"/>
            <ac:spMk id="13" creationId="{3B859F81-855B-E2B0-91AD-E5F99793236B}"/>
          </ac:spMkLst>
        </pc:spChg>
        <pc:spChg chg="del">
          <ac:chgData name="동현 윤" userId="a7ff3985f6746653" providerId="LiveId" clId="{6B802DEB-8368-4749-99F4-07E7391C1FFF}" dt="2024-07-25T06:31:03.556" v="708" actId="478"/>
          <ac:spMkLst>
            <pc:docMk/>
            <pc:sldMk cId="4149275899" sldId="280"/>
            <ac:spMk id="14" creationId="{CCA2E7B4-68B5-7CAD-AD48-95C4421E0CFD}"/>
          </ac:spMkLst>
        </pc:spChg>
        <pc:picChg chg="add mod">
          <ac:chgData name="동현 윤" userId="a7ff3985f6746653" providerId="LiveId" clId="{6B802DEB-8368-4749-99F4-07E7391C1FFF}" dt="2024-07-25T06:42:19.845" v="824" actId="1076"/>
          <ac:picMkLst>
            <pc:docMk/>
            <pc:sldMk cId="4149275899" sldId="280"/>
            <ac:picMk id="8" creationId="{F7261CBF-9B14-05F8-404F-9F4D4351F738}"/>
          </ac:picMkLst>
        </pc:picChg>
      </pc:sldChg>
      <pc:sldChg chg="modSp add mod ord">
        <pc:chgData name="동현 윤" userId="a7ff3985f6746653" providerId="LiveId" clId="{6B802DEB-8368-4749-99F4-07E7391C1FFF}" dt="2024-07-25T07:16:22.093" v="1910" actId="15"/>
        <pc:sldMkLst>
          <pc:docMk/>
          <pc:sldMk cId="2031649358" sldId="281"/>
        </pc:sldMkLst>
        <pc:spChg chg="mod">
          <ac:chgData name="동현 윤" userId="a7ff3985f6746653" providerId="LiveId" clId="{6B802DEB-8368-4749-99F4-07E7391C1FFF}" dt="2024-07-25T06:43:18.144" v="852" actId="20577"/>
          <ac:spMkLst>
            <pc:docMk/>
            <pc:sldMk cId="2031649358" sldId="281"/>
            <ac:spMk id="3" creationId="{BCCF407A-BC4B-48AD-97CC-EBF4D335F813}"/>
          </ac:spMkLst>
        </pc:spChg>
        <pc:spChg chg="mod">
          <ac:chgData name="동현 윤" userId="a7ff3985f6746653" providerId="LiveId" clId="{6B802DEB-8368-4749-99F4-07E7391C1FFF}" dt="2024-07-25T07:07:34.666" v="1155" actId="20577"/>
          <ac:spMkLst>
            <pc:docMk/>
            <pc:sldMk cId="2031649358" sldId="281"/>
            <ac:spMk id="4" creationId="{8922DDCC-4244-27C8-442F-3914AF41367C}"/>
          </ac:spMkLst>
        </pc:spChg>
        <pc:spChg chg="mod">
          <ac:chgData name="동현 윤" userId="a7ff3985f6746653" providerId="LiveId" clId="{6B802DEB-8368-4749-99F4-07E7391C1FFF}" dt="2024-07-25T07:16:22.093" v="1910" actId="15"/>
          <ac:spMkLst>
            <pc:docMk/>
            <pc:sldMk cId="2031649358" sldId="281"/>
            <ac:spMk id="7" creationId="{53FC3B6C-3BD7-BBC4-AE0E-BDA0912C8B1D}"/>
          </ac:spMkLst>
        </pc:spChg>
      </pc:sldChg>
      <pc:sldChg chg="addSp delSp modSp add mod ord setBg modNotesTx">
        <pc:chgData name="동현 윤" userId="a7ff3985f6746653" providerId="LiveId" clId="{6B802DEB-8368-4749-99F4-07E7391C1FFF}" dt="2024-07-25T07:57:42.623" v="3248" actId="20577"/>
        <pc:sldMkLst>
          <pc:docMk/>
          <pc:sldMk cId="1198583870" sldId="282"/>
        </pc:sldMkLst>
        <pc:spChg chg="mod">
          <ac:chgData name="동현 윤" userId="a7ff3985f6746653" providerId="LiveId" clId="{6B802DEB-8368-4749-99F4-07E7391C1FFF}" dt="2024-07-25T07:08:06.545" v="1156"/>
          <ac:spMkLst>
            <pc:docMk/>
            <pc:sldMk cId="1198583870" sldId="282"/>
            <ac:spMk id="4" creationId="{8922DDCC-4244-27C8-442F-3914AF41367C}"/>
          </ac:spMkLst>
        </pc:spChg>
        <pc:spChg chg="add mod">
          <ac:chgData name="동현 윤" userId="a7ff3985f6746653" providerId="LiveId" clId="{6B802DEB-8368-4749-99F4-07E7391C1FFF}" dt="2024-07-25T07:09:55.438" v="1205" actId="20577"/>
          <ac:spMkLst>
            <pc:docMk/>
            <pc:sldMk cId="1198583870" sldId="282"/>
            <ac:spMk id="6" creationId="{8386F41B-D8B1-854A-6451-BEEDDF0E229B}"/>
          </ac:spMkLst>
        </pc:spChg>
        <pc:spChg chg="mod">
          <ac:chgData name="동현 윤" userId="a7ff3985f6746653" providerId="LiveId" clId="{6B802DEB-8368-4749-99F4-07E7391C1FFF}" dt="2024-07-25T07:16:14.155" v="1908" actId="15"/>
          <ac:spMkLst>
            <pc:docMk/>
            <pc:sldMk cId="1198583870" sldId="282"/>
            <ac:spMk id="7" creationId="{53FC3B6C-3BD7-BBC4-AE0E-BDA0912C8B1D}"/>
          </ac:spMkLst>
        </pc:spChg>
        <pc:spChg chg="add mod">
          <ac:chgData name="동현 윤" userId="a7ff3985f6746653" providerId="LiveId" clId="{6B802DEB-8368-4749-99F4-07E7391C1FFF}" dt="2024-07-25T06:47:31.920" v="1114" actId="571"/>
          <ac:spMkLst>
            <pc:docMk/>
            <pc:sldMk cId="1198583870" sldId="282"/>
            <ac:spMk id="9" creationId="{B23D4AA1-0EF2-079C-F3AE-B44D51B2FC69}"/>
          </ac:spMkLst>
        </pc:spChg>
        <pc:spChg chg="add mod">
          <ac:chgData name="동현 윤" userId="a7ff3985f6746653" providerId="LiveId" clId="{6B802DEB-8368-4749-99F4-07E7391C1FFF}" dt="2024-07-25T07:16:09.044" v="1907" actId="15"/>
          <ac:spMkLst>
            <pc:docMk/>
            <pc:sldMk cId="1198583870" sldId="282"/>
            <ac:spMk id="10" creationId="{AC23A11F-33EE-AEF6-323B-011606A7A40C}"/>
          </ac:spMkLst>
        </pc:spChg>
        <pc:spChg chg="add del mod">
          <ac:chgData name="동현 윤" userId="a7ff3985f6746653" providerId="LiveId" clId="{6B802DEB-8368-4749-99F4-07E7391C1FFF}" dt="2024-07-25T06:48:07.070" v="1125" actId="478"/>
          <ac:spMkLst>
            <pc:docMk/>
            <pc:sldMk cId="1198583870" sldId="282"/>
            <ac:spMk id="11" creationId="{9B504CFD-FEA6-4B7A-08DA-8F0B4655CD16}"/>
          </ac:spMkLst>
        </pc:spChg>
        <pc:picChg chg="del mod">
          <ac:chgData name="동현 윤" userId="a7ff3985f6746653" providerId="LiveId" clId="{6B802DEB-8368-4749-99F4-07E7391C1FFF}" dt="2024-07-25T06:47:27.656" v="1113" actId="478"/>
          <ac:picMkLst>
            <pc:docMk/>
            <pc:sldMk cId="1198583870" sldId="282"/>
            <ac:picMk id="8" creationId="{F7261CBF-9B14-05F8-404F-9F4D4351F738}"/>
          </ac:picMkLst>
        </pc:picChg>
      </pc:sldChg>
      <pc:sldChg chg="modSp add mod modShow">
        <pc:chgData name="동현 윤" userId="a7ff3985f6746653" providerId="LiveId" clId="{6B802DEB-8368-4749-99F4-07E7391C1FFF}" dt="2024-08-12T11:06:03.856" v="12788" actId="729"/>
        <pc:sldMkLst>
          <pc:docMk/>
          <pc:sldMk cId="3326785172" sldId="283"/>
        </pc:sldMkLst>
        <pc:spChg chg="mod">
          <ac:chgData name="동현 윤" userId="a7ff3985f6746653" providerId="LiveId" clId="{6B802DEB-8368-4749-99F4-07E7391C1FFF}" dt="2024-07-25T09:48:28.411" v="4411" actId="20577"/>
          <ac:spMkLst>
            <pc:docMk/>
            <pc:sldMk cId="3326785172" sldId="283"/>
            <ac:spMk id="3" creationId="{BCCF407A-BC4B-48AD-97CC-EBF4D335F813}"/>
          </ac:spMkLst>
        </pc:spChg>
        <pc:spChg chg="mod">
          <ac:chgData name="동현 윤" userId="a7ff3985f6746653" providerId="LiveId" clId="{6B802DEB-8368-4749-99F4-07E7391C1FFF}" dt="2024-07-25T13:42:03.537" v="4454" actId="313"/>
          <ac:spMkLst>
            <pc:docMk/>
            <pc:sldMk cId="3326785172" sldId="283"/>
            <ac:spMk id="6" creationId="{85F7E3F0-BCAF-021B-4383-D899EC405050}"/>
          </ac:spMkLst>
        </pc:spChg>
      </pc:sldChg>
      <pc:sldChg chg="modSp add del mod">
        <pc:chgData name="동현 윤" userId="a7ff3985f6746653" providerId="LiveId" clId="{6B802DEB-8368-4749-99F4-07E7391C1FFF}" dt="2024-07-25T07:47:34.978" v="2720" actId="47"/>
        <pc:sldMkLst>
          <pc:docMk/>
          <pc:sldMk cId="84156983" sldId="284"/>
        </pc:sldMkLst>
        <pc:spChg chg="mod">
          <ac:chgData name="동현 윤" userId="a7ff3985f6746653" providerId="LiveId" clId="{6B802DEB-8368-4749-99F4-07E7391C1FFF}" dt="2024-07-25T07:43:31.116" v="2718" actId="113"/>
          <ac:spMkLst>
            <pc:docMk/>
            <pc:sldMk cId="84156983" sldId="284"/>
            <ac:spMk id="6" creationId="{85F7E3F0-BCAF-021B-4383-D899EC405050}"/>
          </ac:spMkLst>
        </pc:spChg>
      </pc:sldChg>
      <pc:sldChg chg="addSp delSp modSp add mod modNotesTx">
        <pc:chgData name="동현 윤" userId="a7ff3985f6746653" providerId="LiveId" clId="{6B802DEB-8368-4749-99F4-07E7391C1FFF}" dt="2024-08-14T01:50:26.969" v="28426" actId="207"/>
        <pc:sldMkLst>
          <pc:docMk/>
          <pc:sldMk cId="394708917" sldId="284"/>
        </pc:sldMkLst>
        <pc:spChg chg="mod">
          <ac:chgData name="동현 윤" userId="a7ff3985f6746653" providerId="LiveId" clId="{6B802DEB-8368-4749-99F4-07E7391C1FFF}" dt="2024-07-25T09:48:37.670" v="4414" actId="20577"/>
          <ac:spMkLst>
            <pc:docMk/>
            <pc:sldMk cId="394708917" sldId="284"/>
            <ac:spMk id="3" creationId="{BCCF407A-BC4B-48AD-97CC-EBF4D335F813}"/>
          </ac:spMkLst>
        </pc:spChg>
        <pc:spChg chg="mod">
          <ac:chgData name="동현 윤" userId="a7ff3985f6746653" providerId="LiveId" clId="{6B802DEB-8368-4749-99F4-07E7391C1FFF}" dt="2024-07-25T07:48:09.404" v="2739" actId="20577"/>
          <ac:spMkLst>
            <pc:docMk/>
            <pc:sldMk cId="394708917" sldId="284"/>
            <ac:spMk id="4" creationId="{8922DDCC-4244-27C8-442F-3914AF41367C}"/>
          </ac:spMkLst>
        </pc:spChg>
        <pc:spChg chg="mod">
          <ac:chgData name="동현 윤" userId="a7ff3985f6746653" providerId="LiveId" clId="{6B802DEB-8368-4749-99F4-07E7391C1FFF}" dt="2024-08-13T11:51:35.392" v="26699" actId="207"/>
          <ac:spMkLst>
            <pc:docMk/>
            <pc:sldMk cId="394708917" sldId="284"/>
            <ac:spMk id="6" creationId="{65EFFCD6-3ABC-E08C-12C1-7AF94667073C}"/>
          </ac:spMkLst>
        </pc:spChg>
        <pc:spChg chg="add del mod">
          <ac:chgData name="동현 윤" userId="a7ff3985f6746653" providerId="LiveId" clId="{6B802DEB-8368-4749-99F4-07E7391C1FFF}" dt="2024-08-14T00:30:27.436" v="27074" actId="478"/>
          <ac:spMkLst>
            <pc:docMk/>
            <pc:sldMk cId="394708917" sldId="284"/>
            <ac:spMk id="8" creationId="{21BF8345-B6FE-09DE-D9C4-E159B5AC444F}"/>
          </ac:spMkLst>
        </pc:spChg>
        <pc:spChg chg="add del">
          <ac:chgData name="동현 윤" userId="a7ff3985f6746653" providerId="LiveId" clId="{6B802DEB-8368-4749-99F4-07E7391C1FFF}" dt="2024-07-25T07:55:46.331" v="3204" actId="22"/>
          <ac:spMkLst>
            <pc:docMk/>
            <pc:sldMk cId="394708917" sldId="284"/>
            <ac:spMk id="8" creationId="{A8DE2B18-C462-39CF-CBD0-8F6032DE193A}"/>
          </ac:spMkLst>
        </pc:spChg>
        <pc:spChg chg="add mod">
          <ac:chgData name="동현 윤" userId="a7ff3985f6746653" providerId="LiveId" clId="{6B802DEB-8368-4749-99F4-07E7391C1FFF}" dt="2024-08-14T01:50:26.969" v="28426" actId="207"/>
          <ac:spMkLst>
            <pc:docMk/>
            <pc:sldMk cId="394708917" sldId="284"/>
            <ac:spMk id="9" creationId="{AFB2D8FF-E236-7FC5-7B8C-F646D0B4F0DD}"/>
          </ac:spMkLst>
        </pc:spChg>
        <pc:picChg chg="add mod">
          <ac:chgData name="동현 윤" userId="a7ff3985f6746653" providerId="LiveId" clId="{6B802DEB-8368-4749-99F4-07E7391C1FFF}" dt="2024-07-25T07:56:08.836" v="3214" actId="1036"/>
          <ac:picMkLst>
            <pc:docMk/>
            <pc:sldMk cId="394708917" sldId="284"/>
            <ac:picMk id="10" creationId="{38A572C1-5126-BAB2-4E45-A40F8EA2E676}"/>
          </ac:picMkLst>
        </pc:picChg>
      </pc:sldChg>
      <pc:sldChg chg="add del">
        <pc:chgData name="동현 윤" userId="a7ff3985f6746653" providerId="LiveId" clId="{6B802DEB-8368-4749-99F4-07E7391C1FFF}" dt="2024-07-25T07:47:34.978" v="2720" actId="47"/>
        <pc:sldMkLst>
          <pc:docMk/>
          <pc:sldMk cId="1031238352" sldId="285"/>
        </pc:sldMkLst>
      </pc:sldChg>
      <pc:sldChg chg="modSp add mod ord modShow">
        <pc:chgData name="동현 윤" userId="a7ff3985f6746653" providerId="LiveId" clId="{6B802DEB-8368-4749-99F4-07E7391C1FFF}" dt="2024-08-14T00:28:33.059" v="27062"/>
        <pc:sldMkLst>
          <pc:docMk/>
          <pc:sldMk cId="2007437625" sldId="285"/>
        </pc:sldMkLst>
        <pc:spChg chg="mod">
          <ac:chgData name="동현 윤" userId="a7ff3985f6746653" providerId="LiveId" clId="{6B802DEB-8368-4749-99F4-07E7391C1FFF}" dt="2024-07-25T09:48:31.395" v="4412" actId="20577"/>
          <ac:spMkLst>
            <pc:docMk/>
            <pc:sldMk cId="2007437625" sldId="285"/>
            <ac:spMk id="3" creationId="{BCCF407A-BC4B-48AD-97CC-EBF4D335F813}"/>
          </ac:spMkLst>
        </pc:spChg>
        <pc:spChg chg="mod">
          <ac:chgData name="동현 윤" userId="a7ff3985f6746653" providerId="LiveId" clId="{6B802DEB-8368-4749-99F4-07E7391C1FFF}" dt="2024-07-25T14:06:36.151" v="4464" actId="20577"/>
          <ac:spMkLst>
            <pc:docMk/>
            <pc:sldMk cId="2007437625" sldId="285"/>
            <ac:spMk id="6" creationId="{85F7E3F0-BCAF-021B-4383-D899EC405050}"/>
          </ac:spMkLst>
        </pc:spChg>
      </pc:sldChg>
      <pc:sldChg chg="modSp add mod modNotesTx">
        <pc:chgData name="동현 윤" userId="a7ff3985f6746653" providerId="LiveId" clId="{6B802DEB-8368-4749-99F4-07E7391C1FFF}" dt="2024-08-13T11:49:05.288" v="26540" actId="20577"/>
        <pc:sldMkLst>
          <pc:docMk/>
          <pc:sldMk cId="1017139250" sldId="286"/>
        </pc:sldMkLst>
        <pc:spChg chg="mod">
          <ac:chgData name="동현 윤" userId="a7ff3985f6746653" providerId="LiveId" clId="{6B802DEB-8368-4749-99F4-07E7391C1FFF}" dt="2024-08-13T06:05:42.266" v="17336" actId="20577"/>
          <ac:spMkLst>
            <pc:docMk/>
            <pc:sldMk cId="1017139250" sldId="286"/>
            <ac:spMk id="4" creationId="{9F9135E1-CE9F-C7B9-0E87-BC0E46E83C91}"/>
          </ac:spMkLst>
        </pc:spChg>
        <pc:spChg chg="mod">
          <ac:chgData name="동현 윤" userId="a7ff3985f6746653" providerId="LiveId" clId="{6B802DEB-8368-4749-99F4-07E7391C1FFF}" dt="2024-08-13T11:49:05.288" v="26540" actId="20577"/>
          <ac:spMkLst>
            <pc:docMk/>
            <pc:sldMk cId="1017139250" sldId="286"/>
            <ac:spMk id="26" creationId="{5FD4640A-EC19-40FE-919E-B53DA11117DC}"/>
          </ac:spMkLst>
        </pc:spChg>
      </pc:sldChg>
      <pc:sldChg chg="addSp delSp modSp add del mod ord modShow">
        <pc:chgData name="동현 윤" userId="a7ff3985f6746653" providerId="LiveId" clId="{6B802DEB-8368-4749-99F4-07E7391C1FFF}" dt="2024-07-26T04:13:52.257" v="7033" actId="2696"/>
        <pc:sldMkLst>
          <pc:docMk/>
          <pc:sldMk cId="3342707932" sldId="286"/>
        </pc:sldMkLst>
        <pc:spChg chg="mod">
          <ac:chgData name="동현 윤" userId="a7ff3985f6746653" providerId="LiveId" clId="{6B802DEB-8368-4749-99F4-07E7391C1FFF}" dt="2024-07-25T08:19:23.686" v="3700" actId="20577"/>
          <ac:spMkLst>
            <pc:docMk/>
            <pc:sldMk cId="3342707932" sldId="286"/>
            <ac:spMk id="2" creationId="{3860A579-9446-4220-A9F6-D7A034DC5939}"/>
          </ac:spMkLst>
        </pc:spChg>
        <pc:spChg chg="mod">
          <ac:chgData name="동현 윤" userId="a7ff3985f6746653" providerId="LiveId" clId="{6B802DEB-8368-4749-99F4-07E7391C1FFF}" dt="2024-07-25T08:28:57.089" v="3736"/>
          <ac:spMkLst>
            <pc:docMk/>
            <pc:sldMk cId="3342707932" sldId="286"/>
            <ac:spMk id="4" creationId="{8922DDCC-4244-27C8-442F-3914AF41367C}"/>
          </ac:spMkLst>
        </pc:spChg>
        <pc:spChg chg="del">
          <ac:chgData name="동현 윤" userId="a7ff3985f6746653" providerId="LiveId" clId="{6B802DEB-8368-4749-99F4-07E7391C1FFF}" dt="2024-07-25T08:19:39.603" v="3701" actId="478"/>
          <ac:spMkLst>
            <pc:docMk/>
            <pc:sldMk cId="3342707932" sldId="286"/>
            <ac:spMk id="6" creationId="{85F7E3F0-BCAF-021B-4383-D899EC405050}"/>
          </ac:spMkLst>
        </pc:spChg>
        <pc:spChg chg="add mod">
          <ac:chgData name="동현 윤" userId="a7ff3985f6746653" providerId="LiveId" clId="{6B802DEB-8368-4749-99F4-07E7391C1FFF}" dt="2024-07-25T08:19:39.837" v="3702"/>
          <ac:spMkLst>
            <pc:docMk/>
            <pc:sldMk cId="3342707932" sldId="286"/>
            <ac:spMk id="7" creationId="{5C9BB03A-4F46-FB27-685E-877648CAA147}"/>
          </ac:spMkLst>
        </pc:spChg>
        <pc:spChg chg="add mod">
          <ac:chgData name="동현 윤" userId="a7ff3985f6746653" providerId="LiveId" clId="{6B802DEB-8368-4749-99F4-07E7391C1FFF}" dt="2024-07-25T08:28:35.008" v="3734"/>
          <ac:spMkLst>
            <pc:docMk/>
            <pc:sldMk cId="3342707932" sldId="286"/>
            <ac:spMk id="8" creationId="{BA1A02CD-B101-36B4-725E-11A3EB7494B1}"/>
          </ac:spMkLst>
        </pc:spChg>
        <pc:spChg chg="add mod">
          <ac:chgData name="동현 윤" userId="a7ff3985f6746653" providerId="LiveId" clId="{6B802DEB-8368-4749-99F4-07E7391C1FFF}" dt="2024-07-25T08:28:35.008" v="3734"/>
          <ac:spMkLst>
            <pc:docMk/>
            <pc:sldMk cId="3342707932" sldId="286"/>
            <ac:spMk id="9" creationId="{F5C12542-93A1-8E77-8A34-7CAE0052EC47}"/>
          </ac:spMkLst>
        </pc:spChg>
        <pc:spChg chg="add mod">
          <ac:chgData name="동현 윤" userId="a7ff3985f6746653" providerId="LiveId" clId="{6B802DEB-8368-4749-99F4-07E7391C1FFF}" dt="2024-07-25T08:28:35.008" v="3734"/>
          <ac:spMkLst>
            <pc:docMk/>
            <pc:sldMk cId="3342707932" sldId="286"/>
            <ac:spMk id="10" creationId="{0522D0D8-5E8B-BA49-D173-B508D3066FDA}"/>
          </ac:spMkLst>
        </pc:spChg>
      </pc:sldChg>
      <pc:sldChg chg="modSp add del mod modShow modNotesTx">
        <pc:chgData name="동현 윤" userId="a7ff3985f6746653" providerId="LiveId" clId="{6B802DEB-8368-4749-99F4-07E7391C1FFF}" dt="2024-07-26T04:13:52.257" v="7033" actId="2696"/>
        <pc:sldMkLst>
          <pc:docMk/>
          <pc:sldMk cId="486920153" sldId="287"/>
        </pc:sldMkLst>
        <pc:spChg chg="mod">
          <ac:chgData name="동현 윤" userId="a7ff3985f6746653" providerId="LiveId" clId="{6B802DEB-8368-4749-99F4-07E7391C1FFF}" dt="2024-07-25T08:57:25.917" v="4325" actId="20577"/>
          <ac:spMkLst>
            <pc:docMk/>
            <pc:sldMk cId="486920153" sldId="287"/>
            <ac:spMk id="2" creationId="{3860A579-9446-4220-A9F6-D7A034DC5939}"/>
          </ac:spMkLst>
        </pc:spChg>
      </pc:sldChg>
      <pc:sldChg chg="addSp delSp modSp add mod modNotesTx">
        <pc:chgData name="동현 윤" userId="a7ff3985f6746653" providerId="LiveId" clId="{6B802DEB-8368-4749-99F4-07E7391C1FFF}" dt="2024-08-14T01:51:42.730" v="28438" actId="20577"/>
        <pc:sldMkLst>
          <pc:docMk/>
          <pc:sldMk cId="3139408890" sldId="287"/>
        </pc:sldMkLst>
        <pc:spChg chg="mod">
          <ac:chgData name="동현 윤" userId="a7ff3985f6746653" providerId="LiveId" clId="{6B802DEB-8368-4749-99F4-07E7391C1FFF}" dt="2024-08-14T01:51:42.730" v="28438" actId="20577"/>
          <ac:spMkLst>
            <pc:docMk/>
            <pc:sldMk cId="3139408890" sldId="287"/>
            <ac:spMk id="4" creationId="{9F9135E1-CE9F-C7B9-0E87-BC0E46E83C91}"/>
          </ac:spMkLst>
        </pc:spChg>
        <pc:spChg chg="mod">
          <ac:chgData name="동현 윤" userId="a7ff3985f6746653" providerId="LiveId" clId="{6B802DEB-8368-4749-99F4-07E7391C1FFF}" dt="2024-08-13T11:49:07.311" v="26541" actId="20577"/>
          <ac:spMkLst>
            <pc:docMk/>
            <pc:sldMk cId="3139408890" sldId="287"/>
            <ac:spMk id="26" creationId="{5FD4640A-EC19-40FE-919E-B53DA11117DC}"/>
          </ac:spMkLst>
        </pc:spChg>
        <pc:picChg chg="add del mod">
          <ac:chgData name="동현 윤" userId="a7ff3985f6746653" providerId="LiveId" clId="{6B802DEB-8368-4749-99F4-07E7391C1FFF}" dt="2024-08-13T10:11:40.968" v="22127" actId="478"/>
          <ac:picMkLst>
            <pc:docMk/>
            <pc:sldMk cId="3139408890" sldId="287"/>
            <ac:picMk id="2" creationId="{B73615B7-FBF4-66CB-3737-C277482BC1B4}"/>
          </ac:picMkLst>
        </pc:picChg>
        <pc:picChg chg="add mod">
          <ac:chgData name="동현 윤" userId="a7ff3985f6746653" providerId="LiveId" clId="{6B802DEB-8368-4749-99F4-07E7391C1FFF}" dt="2024-08-14T00:56:42.111" v="27376"/>
          <ac:picMkLst>
            <pc:docMk/>
            <pc:sldMk cId="3139408890" sldId="287"/>
            <ac:picMk id="2" creationId="{D1FEE837-621F-2D68-4C2F-8EED4DD52CAD}"/>
          </ac:picMkLst>
        </pc:picChg>
        <pc:picChg chg="del mod">
          <ac:chgData name="동현 윤" userId="a7ff3985f6746653" providerId="LiveId" clId="{6B802DEB-8368-4749-99F4-07E7391C1FFF}" dt="2024-08-14T00:56:41.824" v="27375" actId="478"/>
          <ac:picMkLst>
            <pc:docMk/>
            <pc:sldMk cId="3139408890" sldId="287"/>
            <ac:picMk id="3" creationId="{B54CCF4D-ADCE-C8F1-28ED-721EA542BA08}"/>
          </ac:picMkLst>
        </pc:picChg>
      </pc:sldChg>
      <pc:sldChg chg="modSp add del mod modShow">
        <pc:chgData name="동현 윤" userId="a7ff3985f6746653" providerId="LiveId" clId="{6B802DEB-8368-4749-99F4-07E7391C1FFF}" dt="2024-07-26T04:13:52.257" v="7033" actId="2696"/>
        <pc:sldMkLst>
          <pc:docMk/>
          <pc:sldMk cId="3179372326" sldId="288"/>
        </pc:sldMkLst>
        <pc:spChg chg="mod">
          <ac:chgData name="동현 윤" userId="a7ff3985f6746653" providerId="LiveId" clId="{6B802DEB-8368-4749-99F4-07E7391C1FFF}" dt="2024-07-25T08:57:23.913" v="4324" actId="20577"/>
          <ac:spMkLst>
            <pc:docMk/>
            <pc:sldMk cId="3179372326" sldId="288"/>
            <ac:spMk id="2" creationId="{3860A579-9446-4220-A9F6-D7A034DC5939}"/>
          </ac:spMkLst>
        </pc:spChg>
      </pc:sldChg>
      <pc:sldChg chg="addSp delSp modSp add mod modNotesTx">
        <pc:chgData name="동현 윤" userId="a7ff3985f6746653" providerId="LiveId" clId="{6B802DEB-8368-4749-99F4-07E7391C1FFF}" dt="2024-08-14T01:43:32.867" v="27662" actId="20577"/>
        <pc:sldMkLst>
          <pc:docMk/>
          <pc:sldMk cId="4146337771" sldId="288"/>
        </pc:sldMkLst>
        <pc:spChg chg="mod">
          <ac:chgData name="동현 윤" userId="a7ff3985f6746653" providerId="LiveId" clId="{6B802DEB-8368-4749-99F4-07E7391C1FFF}" dt="2024-08-14T01:42:38.246" v="27525" actId="20577"/>
          <ac:spMkLst>
            <pc:docMk/>
            <pc:sldMk cId="4146337771" sldId="288"/>
            <ac:spMk id="8" creationId="{17E91D44-F1C6-F592-66D7-DF5C26CE4C71}"/>
          </ac:spMkLst>
        </pc:spChg>
        <pc:spChg chg="mod">
          <ac:chgData name="동현 윤" userId="a7ff3985f6746653" providerId="LiveId" clId="{6B802DEB-8368-4749-99F4-07E7391C1FFF}" dt="2024-08-13T11:49:09.259" v="26542" actId="20577"/>
          <ac:spMkLst>
            <pc:docMk/>
            <pc:sldMk cId="4146337771" sldId="288"/>
            <ac:spMk id="26" creationId="{5FD4640A-EC19-40FE-919E-B53DA11117DC}"/>
          </ac:spMkLst>
        </pc:spChg>
        <pc:picChg chg="add mod">
          <ac:chgData name="동현 윤" userId="a7ff3985f6746653" providerId="LiveId" clId="{6B802DEB-8368-4749-99F4-07E7391C1FFF}" dt="2024-08-13T13:30:18.109" v="27041" actId="1076"/>
          <ac:picMkLst>
            <pc:docMk/>
            <pc:sldMk cId="4146337771" sldId="288"/>
            <ac:picMk id="2" creationId="{026A2A9E-A4D2-E7DF-9646-7D7A44D8D502}"/>
          </ac:picMkLst>
        </pc:picChg>
        <pc:picChg chg="del mod">
          <ac:chgData name="동현 윤" userId="a7ff3985f6746653" providerId="LiveId" clId="{6B802DEB-8368-4749-99F4-07E7391C1FFF}" dt="2024-08-13T13:21:59.914" v="27009" actId="478"/>
          <ac:picMkLst>
            <pc:docMk/>
            <pc:sldMk cId="4146337771" sldId="288"/>
            <ac:picMk id="7" creationId="{2334750B-F82E-477F-892D-C38A26F4F5B1}"/>
          </ac:picMkLst>
        </pc:picChg>
      </pc:sldChg>
      <pc:sldChg chg="delSp modSp add del mod modShow modNotesTx">
        <pc:chgData name="동현 윤" userId="a7ff3985f6746653" providerId="LiveId" clId="{6B802DEB-8368-4749-99F4-07E7391C1FFF}" dt="2024-07-26T04:13:52.257" v="7033" actId="2696"/>
        <pc:sldMkLst>
          <pc:docMk/>
          <pc:sldMk cId="2809126464" sldId="289"/>
        </pc:sldMkLst>
        <pc:spChg chg="mod">
          <ac:chgData name="동현 윤" userId="a7ff3985f6746653" providerId="LiveId" clId="{6B802DEB-8368-4749-99F4-07E7391C1FFF}" dt="2024-07-25T08:29:15.198" v="3796" actId="20577"/>
          <ac:spMkLst>
            <pc:docMk/>
            <pc:sldMk cId="2809126464" sldId="289"/>
            <ac:spMk id="4" creationId="{8922DDCC-4244-27C8-442F-3914AF41367C}"/>
          </ac:spMkLst>
        </pc:spChg>
        <pc:spChg chg="mod">
          <ac:chgData name="동현 윤" userId="a7ff3985f6746653" providerId="LiveId" clId="{6B802DEB-8368-4749-99F4-07E7391C1FFF}" dt="2024-07-25T08:31:46.996" v="3833"/>
          <ac:spMkLst>
            <pc:docMk/>
            <pc:sldMk cId="2809126464" sldId="289"/>
            <ac:spMk id="7" creationId="{5C9BB03A-4F46-FB27-685E-877648CAA147}"/>
          </ac:spMkLst>
        </pc:spChg>
        <pc:spChg chg="del">
          <ac:chgData name="동현 윤" userId="a7ff3985f6746653" providerId="LiveId" clId="{6B802DEB-8368-4749-99F4-07E7391C1FFF}" dt="2024-07-25T08:29:36.211" v="3805" actId="478"/>
          <ac:spMkLst>
            <pc:docMk/>
            <pc:sldMk cId="2809126464" sldId="289"/>
            <ac:spMk id="8" creationId="{BA1A02CD-B101-36B4-725E-11A3EB7494B1}"/>
          </ac:spMkLst>
        </pc:spChg>
        <pc:spChg chg="del">
          <ac:chgData name="동현 윤" userId="a7ff3985f6746653" providerId="LiveId" clId="{6B802DEB-8368-4749-99F4-07E7391C1FFF}" dt="2024-07-25T08:29:36.211" v="3805" actId="478"/>
          <ac:spMkLst>
            <pc:docMk/>
            <pc:sldMk cId="2809126464" sldId="289"/>
            <ac:spMk id="9" creationId="{F5C12542-93A1-8E77-8A34-7CAE0052EC47}"/>
          </ac:spMkLst>
        </pc:spChg>
        <pc:spChg chg="del">
          <ac:chgData name="동현 윤" userId="a7ff3985f6746653" providerId="LiveId" clId="{6B802DEB-8368-4749-99F4-07E7391C1FFF}" dt="2024-07-25T08:29:36.211" v="3805" actId="478"/>
          <ac:spMkLst>
            <pc:docMk/>
            <pc:sldMk cId="2809126464" sldId="289"/>
            <ac:spMk id="10" creationId="{0522D0D8-5E8B-BA49-D173-B508D3066FDA}"/>
          </ac:spMkLst>
        </pc:spChg>
      </pc:sldChg>
      <pc:sldChg chg="modSp add del mod modNotesTx">
        <pc:chgData name="동현 윤" userId="a7ff3985f6746653" providerId="LiveId" clId="{6B802DEB-8368-4749-99F4-07E7391C1FFF}" dt="2024-08-13T06:19:24.178" v="18761" actId="47"/>
        <pc:sldMkLst>
          <pc:docMk/>
          <pc:sldMk cId="3921716104" sldId="289"/>
        </pc:sldMkLst>
        <pc:spChg chg="mod">
          <ac:chgData name="동현 윤" userId="a7ff3985f6746653" providerId="LiveId" clId="{6B802DEB-8368-4749-99F4-07E7391C1FFF}" dt="2024-08-12T04:38:36.725" v="10944"/>
          <ac:spMkLst>
            <pc:docMk/>
            <pc:sldMk cId="3921716104" sldId="289"/>
            <ac:spMk id="26" creationId="{5FD4640A-EC19-40FE-919E-B53DA11117DC}"/>
          </ac:spMkLst>
        </pc:spChg>
      </pc:sldChg>
      <pc:sldChg chg="modSp add mod modNotesTx">
        <pc:chgData name="동현 윤" userId="a7ff3985f6746653" providerId="LiveId" clId="{6B802DEB-8368-4749-99F4-07E7391C1FFF}" dt="2024-08-14T01:54:12.900" v="28439" actId="20577"/>
        <pc:sldMkLst>
          <pc:docMk/>
          <pc:sldMk cId="203405460" sldId="290"/>
        </pc:sldMkLst>
        <pc:spChg chg="mod">
          <ac:chgData name="동현 윤" userId="a7ff3985f6746653" providerId="LiveId" clId="{6B802DEB-8368-4749-99F4-07E7391C1FFF}" dt="2024-08-14T01:54:12.900" v="28439" actId="20577"/>
          <ac:spMkLst>
            <pc:docMk/>
            <pc:sldMk cId="203405460" sldId="290"/>
            <ac:spMk id="8" creationId="{17E91D44-F1C6-F592-66D7-DF5C26CE4C71}"/>
          </ac:spMkLst>
        </pc:spChg>
        <pc:spChg chg="mod">
          <ac:chgData name="동현 윤" userId="a7ff3985f6746653" providerId="LiveId" clId="{6B802DEB-8368-4749-99F4-07E7391C1FFF}" dt="2024-08-13T11:49:11.064" v="26543" actId="20577"/>
          <ac:spMkLst>
            <pc:docMk/>
            <pc:sldMk cId="203405460" sldId="290"/>
            <ac:spMk id="26" creationId="{5FD4640A-EC19-40FE-919E-B53DA11117DC}"/>
          </ac:spMkLst>
        </pc:spChg>
      </pc:sldChg>
      <pc:sldChg chg="addSp modSp add del mod modShow">
        <pc:chgData name="동현 윤" userId="a7ff3985f6746653" providerId="LiveId" clId="{6B802DEB-8368-4749-99F4-07E7391C1FFF}" dt="2024-07-26T04:13:52.257" v="7033" actId="2696"/>
        <pc:sldMkLst>
          <pc:docMk/>
          <pc:sldMk cId="4074844604" sldId="290"/>
        </pc:sldMkLst>
        <pc:spChg chg="mod">
          <ac:chgData name="동현 윤" userId="a7ff3985f6746653" providerId="LiveId" clId="{6B802DEB-8368-4749-99F4-07E7391C1FFF}" dt="2024-07-25T08:42:55.567" v="3927" actId="1076"/>
          <ac:spMkLst>
            <pc:docMk/>
            <pc:sldMk cId="4074844604" sldId="290"/>
            <ac:spMk id="4" creationId="{8922DDCC-4244-27C8-442F-3914AF41367C}"/>
          </ac:spMkLst>
        </pc:spChg>
        <pc:spChg chg="add mod">
          <ac:chgData name="동현 윤" userId="a7ff3985f6746653" providerId="LiveId" clId="{6B802DEB-8368-4749-99F4-07E7391C1FFF}" dt="2024-07-25T08:47:36" v="4218" actId="1076"/>
          <ac:spMkLst>
            <pc:docMk/>
            <pc:sldMk cId="4074844604" sldId="290"/>
            <ac:spMk id="6" creationId="{5CF6F80F-D2A6-3D63-3277-8AA42D2D9F1D}"/>
          </ac:spMkLst>
        </pc:spChg>
        <pc:spChg chg="mod">
          <ac:chgData name="동현 윤" userId="a7ff3985f6746653" providerId="LiveId" clId="{6B802DEB-8368-4749-99F4-07E7391C1FFF}" dt="2024-07-25T08:42:55.567" v="3927" actId="1076"/>
          <ac:spMkLst>
            <pc:docMk/>
            <pc:sldMk cId="4074844604" sldId="290"/>
            <ac:spMk id="7" creationId="{5C9BB03A-4F46-FB27-685E-877648CAA147}"/>
          </ac:spMkLst>
        </pc:spChg>
        <pc:spChg chg="add mod">
          <ac:chgData name="동현 윤" userId="a7ff3985f6746653" providerId="LiveId" clId="{6B802DEB-8368-4749-99F4-07E7391C1FFF}" dt="2024-07-25T08:47:36" v="4218" actId="1076"/>
          <ac:spMkLst>
            <pc:docMk/>
            <pc:sldMk cId="4074844604" sldId="290"/>
            <ac:spMk id="8" creationId="{62F37B7F-6F97-1E79-D461-DC0C463246CB}"/>
          </ac:spMkLst>
        </pc:spChg>
        <pc:spChg chg="add mod">
          <ac:chgData name="동현 윤" userId="a7ff3985f6746653" providerId="LiveId" clId="{6B802DEB-8368-4749-99F4-07E7391C1FFF}" dt="2024-07-25T08:47:36" v="4218" actId="1076"/>
          <ac:spMkLst>
            <pc:docMk/>
            <pc:sldMk cId="4074844604" sldId="290"/>
            <ac:spMk id="9" creationId="{67F8D718-04C1-0045-2331-E7A08A63C44B}"/>
          </ac:spMkLst>
        </pc:spChg>
      </pc:sldChg>
      <pc:sldChg chg="addSp delSp modSp add del mod ord modNotesTx">
        <pc:chgData name="동현 윤" userId="a7ff3985f6746653" providerId="LiveId" clId="{6B802DEB-8368-4749-99F4-07E7391C1FFF}" dt="2024-07-26T04:13:52.257" v="7033" actId="2696"/>
        <pc:sldMkLst>
          <pc:docMk/>
          <pc:sldMk cId="159432412" sldId="291"/>
        </pc:sldMkLst>
        <pc:spChg chg="add del mod">
          <ac:chgData name="동현 윤" userId="a7ff3985f6746653" providerId="LiveId" clId="{6B802DEB-8368-4749-99F4-07E7391C1FFF}" dt="2024-07-26T04:00:39.397" v="6526" actId="20577"/>
          <ac:spMkLst>
            <pc:docMk/>
            <pc:sldMk cId="159432412" sldId="291"/>
            <ac:spMk id="4" creationId="{D132A993-BCB9-8454-D9F4-AD2F2A58112A}"/>
          </ac:spMkLst>
        </pc:spChg>
        <pc:spChg chg="add del mod">
          <ac:chgData name="동현 윤" userId="a7ff3985f6746653" providerId="LiveId" clId="{6B802DEB-8368-4749-99F4-07E7391C1FFF}" dt="2024-07-26T02:01:32.681" v="5655" actId="478"/>
          <ac:spMkLst>
            <pc:docMk/>
            <pc:sldMk cId="159432412" sldId="291"/>
            <ac:spMk id="5" creationId="{3A9E764A-5F25-8C26-1D1A-720A709F88F3}"/>
          </ac:spMkLst>
        </pc:spChg>
        <pc:spChg chg="add del mod">
          <ac:chgData name="동현 윤" userId="a7ff3985f6746653" providerId="LiveId" clId="{6B802DEB-8368-4749-99F4-07E7391C1FFF}" dt="2024-07-26T02:01:32.681" v="5655" actId="478"/>
          <ac:spMkLst>
            <pc:docMk/>
            <pc:sldMk cId="159432412" sldId="291"/>
            <ac:spMk id="7" creationId="{F3F4A76C-F86A-F628-FA61-78B4BC6C24D5}"/>
          </ac:spMkLst>
        </pc:spChg>
        <pc:spChg chg="mod">
          <ac:chgData name="동현 윤" userId="a7ff3985f6746653" providerId="LiveId" clId="{6B802DEB-8368-4749-99F4-07E7391C1FFF}" dt="2024-07-25T09:45:28.119" v="4409" actId="20577"/>
          <ac:spMkLst>
            <pc:docMk/>
            <pc:sldMk cId="159432412" sldId="291"/>
            <ac:spMk id="24" creationId="{F27741B4-433E-4D57-8FC1-D988C5D8D3D8}"/>
          </ac:spMkLst>
        </pc:spChg>
        <pc:spChg chg="mod">
          <ac:chgData name="동현 윤" userId="a7ff3985f6746653" providerId="LiveId" clId="{6B802DEB-8368-4749-99F4-07E7391C1FFF}" dt="2024-07-25T09:48:25.629" v="4410" actId="20577"/>
          <ac:spMkLst>
            <pc:docMk/>
            <pc:sldMk cId="159432412" sldId="291"/>
            <ac:spMk id="26" creationId="{5FD4640A-EC19-40FE-919E-B53DA11117DC}"/>
          </ac:spMkLst>
        </pc:spChg>
        <pc:spChg chg="mod">
          <ac:chgData name="동현 윤" userId="a7ff3985f6746653" providerId="LiveId" clId="{6B802DEB-8368-4749-99F4-07E7391C1FFF}" dt="2024-07-25T10:00:05.896" v="4449" actId="20577"/>
          <ac:spMkLst>
            <pc:docMk/>
            <pc:sldMk cId="159432412" sldId="291"/>
            <ac:spMk id="31" creationId="{55E74859-D683-49B0-A5C5-4AF264C14332}"/>
          </ac:spMkLst>
        </pc:spChg>
        <pc:picChg chg="add del mod">
          <ac:chgData name="동현 윤" userId="a7ff3985f6746653" providerId="LiveId" clId="{6B802DEB-8368-4749-99F4-07E7391C1FFF}" dt="2024-07-26T02:01:32.681" v="5655" actId="478"/>
          <ac:picMkLst>
            <pc:docMk/>
            <pc:sldMk cId="159432412" sldId="291"/>
            <ac:picMk id="3" creationId="{00943635-E1E6-1934-7EE8-3DEDDD1E6B86}"/>
          </ac:picMkLst>
        </pc:picChg>
        <pc:picChg chg="add mod ord">
          <ac:chgData name="동현 윤" userId="a7ff3985f6746653" providerId="LiveId" clId="{6B802DEB-8368-4749-99F4-07E7391C1FFF}" dt="2024-07-26T04:00:49.196" v="6527" actId="1076"/>
          <ac:picMkLst>
            <pc:docMk/>
            <pc:sldMk cId="159432412" sldId="291"/>
            <ac:picMk id="9" creationId="{1CE4EB14-9881-011A-910E-2AB892547342}"/>
          </ac:picMkLst>
        </pc:picChg>
      </pc:sldChg>
      <pc:sldChg chg="delSp modSp add del mod modShow">
        <pc:chgData name="동현 윤" userId="a7ff3985f6746653" providerId="LiveId" clId="{6B802DEB-8368-4749-99F4-07E7391C1FFF}" dt="2024-07-25T09:44:36.147" v="4385" actId="47"/>
        <pc:sldMkLst>
          <pc:docMk/>
          <pc:sldMk cId="3517191911" sldId="291"/>
        </pc:sldMkLst>
        <pc:spChg chg="mod">
          <ac:chgData name="동현 윤" userId="a7ff3985f6746653" providerId="LiveId" clId="{6B802DEB-8368-4749-99F4-07E7391C1FFF}" dt="2024-07-25T08:48:39.323" v="4268" actId="20577"/>
          <ac:spMkLst>
            <pc:docMk/>
            <pc:sldMk cId="3517191911" sldId="291"/>
            <ac:spMk id="4" creationId="{8922DDCC-4244-27C8-442F-3914AF41367C}"/>
          </ac:spMkLst>
        </pc:spChg>
        <pc:spChg chg="del mod">
          <ac:chgData name="동현 윤" userId="a7ff3985f6746653" providerId="LiveId" clId="{6B802DEB-8368-4749-99F4-07E7391C1FFF}" dt="2024-07-25T08:50:19.097" v="4323" actId="478"/>
          <ac:spMkLst>
            <pc:docMk/>
            <pc:sldMk cId="3517191911" sldId="291"/>
            <ac:spMk id="6" creationId="{5CF6F80F-D2A6-3D63-3277-8AA42D2D9F1D}"/>
          </ac:spMkLst>
        </pc:spChg>
        <pc:spChg chg="mod">
          <ac:chgData name="동현 윤" userId="a7ff3985f6746653" providerId="LiveId" clId="{6B802DEB-8368-4749-99F4-07E7391C1FFF}" dt="2024-07-25T08:49:41.042" v="4321" actId="20577"/>
          <ac:spMkLst>
            <pc:docMk/>
            <pc:sldMk cId="3517191911" sldId="291"/>
            <ac:spMk id="7" creationId="{5C9BB03A-4F46-FB27-685E-877648CAA147}"/>
          </ac:spMkLst>
        </pc:spChg>
        <pc:spChg chg="del mod">
          <ac:chgData name="동현 윤" userId="a7ff3985f6746653" providerId="LiveId" clId="{6B802DEB-8368-4749-99F4-07E7391C1FFF}" dt="2024-07-25T08:50:19.097" v="4323" actId="478"/>
          <ac:spMkLst>
            <pc:docMk/>
            <pc:sldMk cId="3517191911" sldId="291"/>
            <ac:spMk id="8" creationId="{62F37B7F-6F97-1E79-D461-DC0C463246CB}"/>
          </ac:spMkLst>
        </pc:spChg>
        <pc:spChg chg="del mod">
          <ac:chgData name="동현 윤" userId="a7ff3985f6746653" providerId="LiveId" clId="{6B802DEB-8368-4749-99F4-07E7391C1FFF}" dt="2024-07-25T08:50:19.097" v="4323" actId="478"/>
          <ac:spMkLst>
            <pc:docMk/>
            <pc:sldMk cId="3517191911" sldId="291"/>
            <ac:spMk id="9" creationId="{67F8D718-04C1-0045-2331-E7A08A63C44B}"/>
          </ac:spMkLst>
        </pc:spChg>
      </pc:sldChg>
      <pc:sldChg chg="addSp delSp modSp add mod ord modTransition modNotesTx">
        <pc:chgData name="동현 윤" userId="a7ff3985f6746653" providerId="LiveId" clId="{6B802DEB-8368-4749-99F4-07E7391C1FFF}" dt="2024-08-14T01:41:14.388" v="27492" actId="1076"/>
        <pc:sldMkLst>
          <pc:docMk/>
          <pc:sldMk cId="3534953644" sldId="292"/>
        </pc:sldMkLst>
        <pc:spChg chg="add mod">
          <ac:chgData name="동현 윤" userId="a7ff3985f6746653" providerId="LiveId" clId="{6B802DEB-8368-4749-99F4-07E7391C1FFF}" dt="2024-08-14T01:41:14.388" v="27492" actId="1076"/>
          <ac:spMkLst>
            <pc:docMk/>
            <pc:sldMk cId="3534953644" sldId="292"/>
            <ac:spMk id="3" creationId="{1BA62750-A9B0-1832-AFF2-A5B5019D23E0}"/>
          </ac:spMkLst>
        </pc:spChg>
        <pc:spChg chg="mod">
          <ac:chgData name="동현 윤" userId="a7ff3985f6746653" providerId="LiveId" clId="{6B802DEB-8368-4749-99F4-07E7391C1FFF}" dt="2024-07-26T01:47:58.121" v="5648" actId="20577"/>
          <ac:spMkLst>
            <pc:docMk/>
            <pc:sldMk cId="3534953644" sldId="292"/>
            <ac:spMk id="4" creationId="{D132A993-BCB9-8454-D9F4-AD2F2A58112A}"/>
          </ac:spMkLst>
        </pc:spChg>
        <pc:spChg chg="del">
          <ac:chgData name="동현 윤" userId="a7ff3985f6746653" providerId="LiveId" clId="{6B802DEB-8368-4749-99F4-07E7391C1FFF}" dt="2024-07-26T01:48:00.934" v="5649" actId="478"/>
          <ac:spMkLst>
            <pc:docMk/>
            <pc:sldMk cId="3534953644" sldId="292"/>
            <ac:spMk id="5" creationId="{3A9E764A-5F25-8C26-1D1A-720A709F88F3}"/>
          </ac:spMkLst>
        </pc:spChg>
        <pc:spChg chg="del">
          <ac:chgData name="동현 윤" userId="a7ff3985f6746653" providerId="LiveId" clId="{6B802DEB-8368-4749-99F4-07E7391C1FFF}" dt="2024-07-26T01:47:37.729" v="5639" actId="478"/>
          <ac:spMkLst>
            <pc:docMk/>
            <pc:sldMk cId="3534953644" sldId="292"/>
            <ac:spMk id="7" creationId="{F3F4A76C-F86A-F628-FA61-78B4BC6C24D5}"/>
          </ac:spMkLst>
        </pc:spChg>
        <pc:spChg chg="mod">
          <ac:chgData name="동현 윤" userId="a7ff3985f6746653" providerId="LiveId" clId="{6B802DEB-8368-4749-99F4-07E7391C1FFF}" dt="2024-08-12T04:38:07.933" v="10937" actId="20577"/>
          <ac:spMkLst>
            <pc:docMk/>
            <pc:sldMk cId="3534953644" sldId="292"/>
            <ac:spMk id="24" creationId="{F27741B4-433E-4D57-8FC1-D988C5D8D3D8}"/>
          </ac:spMkLst>
        </pc:spChg>
        <pc:spChg chg="mod">
          <ac:chgData name="동현 윤" userId="a7ff3985f6746653" providerId="LiveId" clId="{6B802DEB-8368-4749-99F4-07E7391C1FFF}" dt="2024-08-13T11:48:56.099" v="26536" actId="20577"/>
          <ac:spMkLst>
            <pc:docMk/>
            <pc:sldMk cId="3534953644" sldId="292"/>
            <ac:spMk id="26" creationId="{5FD4640A-EC19-40FE-919E-B53DA11117DC}"/>
          </ac:spMkLst>
        </pc:spChg>
        <pc:spChg chg="mod">
          <ac:chgData name="동현 윤" userId="a7ff3985f6746653" providerId="LiveId" clId="{6B802DEB-8368-4749-99F4-07E7391C1FFF}" dt="2024-07-26T02:29:07.803" v="5878" actId="6559"/>
          <ac:spMkLst>
            <pc:docMk/>
            <pc:sldMk cId="3534953644" sldId="292"/>
            <ac:spMk id="31" creationId="{55E74859-D683-49B0-A5C5-4AF264C14332}"/>
          </ac:spMkLst>
        </pc:spChg>
        <pc:picChg chg="del">
          <ac:chgData name="동현 윤" userId="a7ff3985f6746653" providerId="LiveId" clId="{6B802DEB-8368-4749-99F4-07E7391C1FFF}" dt="2024-07-26T01:47:37.729" v="5639" actId="478"/>
          <ac:picMkLst>
            <pc:docMk/>
            <pc:sldMk cId="3534953644" sldId="292"/>
            <ac:picMk id="3" creationId="{00943635-E1E6-1934-7EE8-3DEDDD1E6B86}"/>
          </ac:picMkLst>
        </pc:picChg>
        <pc:picChg chg="add del mod">
          <ac:chgData name="동현 윤" userId="a7ff3985f6746653" providerId="LiveId" clId="{6B802DEB-8368-4749-99F4-07E7391C1FFF}" dt="2024-08-13T12:02:27.550" v="26959" actId="478"/>
          <ac:picMkLst>
            <pc:docMk/>
            <pc:sldMk cId="3534953644" sldId="292"/>
            <ac:picMk id="3" creationId="{9E7C10FB-3BDB-7E63-7DEF-DDB24F78B71A}"/>
          </ac:picMkLst>
        </pc:picChg>
        <pc:picChg chg="add mod">
          <ac:chgData name="동현 윤" userId="a7ff3985f6746653" providerId="LiveId" clId="{6B802DEB-8368-4749-99F4-07E7391C1FFF}" dt="2024-08-13T11:58:53.691" v="26955" actId="1076"/>
          <ac:picMkLst>
            <pc:docMk/>
            <pc:sldMk cId="3534953644" sldId="292"/>
            <ac:picMk id="6" creationId="{079366B6-8443-D2A0-2A5E-E2BA88E3BBCE}"/>
          </ac:picMkLst>
        </pc:picChg>
        <pc:picChg chg="add mod">
          <ac:chgData name="동현 윤" userId="a7ff3985f6746653" providerId="LiveId" clId="{6B802DEB-8368-4749-99F4-07E7391C1FFF}" dt="2024-08-13T12:02:36.566" v="26963" actId="1076"/>
          <ac:picMkLst>
            <pc:docMk/>
            <pc:sldMk cId="3534953644" sldId="292"/>
            <ac:picMk id="7" creationId="{D7D18C11-D765-9C4B-4FB4-F765906B8249}"/>
          </ac:picMkLst>
        </pc:picChg>
      </pc:sldChg>
      <pc:sldChg chg="addSp delSp modSp add mod ord modNotesTx">
        <pc:chgData name="동현 윤" userId="a7ff3985f6746653" providerId="LiveId" clId="{6B802DEB-8368-4749-99F4-07E7391C1FFF}" dt="2024-08-14T00:45:59.038" v="27118" actId="1076"/>
        <pc:sldMkLst>
          <pc:docMk/>
          <pc:sldMk cId="1052308045" sldId="293"/>
        </pc:sldMkLst>
        <pc:spChg chg="add mod">
          <ac:chgData name="동현 윤" userId="a7ff3985f6746653" providerId="LiveId" clId="{6B802DEB-8368-4749-99F4-07E7391C1FFF}" dt="2024-07-26T02:29:12.695" v="5880"/>
          <ac:spMkLst>
            <pc:docMk/>
            <pc:sldMk cId="1052308045" sldId="293"/>
            <ac:spMk id="2" creationId="{D44B1D3F-FF9C-106E-5ECB-60EF4F2F6342}"/>
          </ac:spMkLst>
        </pc:spChg>
        <pc:spChg chg="mod">
          <ac:chgData name="동현 윤" userId="a7ff3985f6746653" providerId="LiveId" clId="{6B802DEB-8368-4749-99F4-07E7391C1FFF}" dt="2024-08-13T03:24:33.551" v="13735" actId="21"/>
          <ac:spMkLst>
            <pc:docMk/>
            <pc:sldMk cId="1052308045" sldId="293"/>
            <ac:spMk id="4" creationId="{D132A993-BCB9-8454-D9F4-AD2F2A58112A}"/>
          </ac:spMkLst>
        </pc:spChg>
        <pc:spChg chg="mod">
          <ac:chgData name="동현 윤" userId="a7ff3985f6746653" providerId="LiveId" clId="{6B802DEB-8368-4749-99F4-07E7391C1FFF}" dt="2024-08-12T12:27:42.955" v="13031" actId="1076"/>
          <ac:spMkLst>
            <pc:docMk/>
            <pc:sldMk cId="1052308045" sldId="293"/>
            <ac:spMk id="5" creationId="{3A9E764A-5F25-8C26-1D1A-720A709F88F3}"/>
          </ac:spMkLst>
        </pc:spChg>
        <pc:spChg chg="mod">
          <ac:chgData name="동현 윤" userId="a7ff3985f6746653" providerId="LiveId" clId="{6B802DEB-8368-4749-99F4-07E7391C1FFF}" dt="2024-08-14T00:45:59.038" v="27118" actId="1076"/>
          <ac:spMkLst>
            <pc:docMk/>
            <pc:sldMk cId="1052308045" sldId="293"/>
            <ac:spMk id="7" creationId="{F3F4A76C-F86A-F628-FA61-78B4BC6C24D5}"/>
          </ac:spMkLst>
        </pc:spChg>
        <pc:spChg chg="add mod">
          <ac:chgData name="동현 윤" userId="a7ff3985f6746653" providerId="LiveId" clId="{6B802DEB-8368-4749-99F4-07E7391C1FFF}" dt="2024-08-13T03:24:47.262" v="13745" actId="1038"/>
          <ac:spMkLst>
            <pc:docMk/>
            <pc:sldMk cId="1052308045" sldId="293"/>
            <ac:spMk id="8" creationId="{AAAB53A6-D0A3-B541-6A3F-CC18393AD74E}"/>
          </ac:spMkLst>
        </pc:spChg>
        <pc:spChg chg="mod">
          <ac:chgData name="동현 윤" userId="a7ff3985f6746653" providerId="LiveId" clId="{6B802DEB-8368-4749-99F4-07E7391C1FFF}" dt="2024-08-12T04:38:00.437" v="10911" actId="20577"/>
          <ac:spMkLst>
            <pc:docMk/>
            <pc:sldMk cId="1052308045" sldId="293"/>
            <ac:spMk id="24" creationId="{F27741B4-433E-4D57-8FC1-D988C5D8D3D8}"/>
          </ac:spMkLst>
        </pc:spChg>
        <pc:spChg chg="mod">
          <ac:chgData name="동현 윤" userId="a7ff3985f6746653" providerId="LiveId" clId="{6B802DEB-8368-4749-99F4-07E7391C1FFF}" dt="2024-08-13T10:57:31.115" v="25667" actId="20577"/>
          <ac:spMkLst>
            <pc:docMk/>
            <pc:sldMk cId="1052308045" sldId="293"/>
            <ac:spMk id="26" creationId="{5FD4640A-EC19-40FE-919E-B53DA11117DC}"/>
          </ac:spMkLst>
        </pc:spChg>
        <pc:spChg chg="del">
          <ac:chgData name="동현 윤" userId="a7ff3985f6746653" providerId="LiveId" clId="{6B802DEB-8368-4749-99F4-07E7391C1FFF}" dt="2024-07-26T02:29:12.522" v="5879" actId="478"/>
          <ac:spMkLst>
            <pc:docMk/>
            <pc:sldMk cId="1052308045" sldId="293"/>
            <ac:spMk id="31" creationId="{55E74859-D683-49B0-A5C5-4AF264C14332}"/>
          </ac:spMkLst>
        </pc:spChg>
        <pc:picChg chg="mod">
          <ac:chgData name="동현 윤" userId="a7ff3985f6746653" providerId="LiveId" clId="{6B802DEB-8368-4749-99F4-07E7391C1FFF}" dt="2024-08-12T12:27:48.500" v="13034" actId="1076"/>
          <ac:picMkLst>
            <pc:docMk/>
            <pc:sldMk cId="1052308045" sldId="293"/>
            <ac:picMk id="3" creationId="{00943635-E1E6-1934-7EE8-3DEDDD1E6B86}"/>
          </ac:picMkLst>
        </pc:picChg>
      </pc:sldChg>
      <pc:sldChg chg="addSp delSp modSp add del mod">
        <pc:chgData name="동현 윤" userId="a7ff3985f6746653" providerId="LiveId" clId="{6B802DEB-8368-4749-99F4-07E7391C1FFF}" dt="2024-08-05T12:08:36.351" v="9928" actId="47"/>
        <pc:sldMkLst>
          <pc:docMk/>
          <pc:sldMk cId="742159439" sldId="294"/>
        </pc:sldMkLst>
        <pc:spChg chg="mod">
          <ac:chgData name="동현 윤" userId="a7ff3985f6746653" providerId="LiveId" clId="{6B802DEB-8368-4749-99F4-07E7391C1FFF}" dt="2024-07-26T04:19:31.114" v="7088" actId="20577"/>
          <ac:spMkLst>
            <pc:docMk/>
            <pc:sldMk cId="742159439" sldId="294"/>
            <ac:spMk id="4" creationId="{D132A993-BCB9-8454-D9F4-AD2F2A58112A}"/>
          </ac:spMkLst>
        </pc:spChg>
        <pc:picChg chg="add mod">
          <ac:chgData name="동현 윤" userId="a7ff3985f6746653" providerId="LiveId" clId="{6B802DEB-8368-4749-99F4-07E7391C1FFF}" dt="2024-07-26T04:19:34.860" v="7089" actId="1076"/>
          <ac:picMkLst>
            <pc:docMk/>
            <pc:sldMk cId="742159439" sldId="294"/>
            <ac:picMk id="3" creationId="{E7D4B288-936B-3C21-02F8-D366AD29142D}"/>
          </ac:picMkLst>
        </pc:picChg>
        <pc:picChg chg="del">
          <ac:chgData name="동현 윤" userId="a7ff3985f6746653" providerId="LiveId" clId="{6B802DEB-8368-4749-99F4-07E7391C1FFF}" dt="2024-07-26T02:41:52.483" v="6028" actId="478"/>
          <ac:picMkLst>
            <pc:docMk/>
            <pc:sldMk cId="742159439" sldId="294"/>
            <ac:picMk id="6" creationId="{079366B6-8443-D2A0-2A5E-E2BA88E3BBCE}"/>
          </ac:picMkLst>
        </pc:picChg>
        <pc:picChg chg="add mod">
          <ac:chgData name="동현 윤" userId="a7ff3985f6746653" providerId="LiveId" clId="{6B802DEB-8368-4749-99F4-07E7391C1FFF}" dt="2024-07-26T04:19:34.860" v="7089" actId="1076"/>
          <ac:picMkLst>
            <pc:docMk/>
            <pc:sldMk cId="742159439" sldId="294"/>
            <ac:picMk id="7" creationId="{50F1B71F-3E07-D445-CB69-416BFB9E8FBA}"/>
          </ac:picMkLst>
        </pc:picChg>
        <pc:picChg chg="add mod">
          <ac:chgData name="동현 윤" userId="a7ff3985f6746653" providerId="LiveId" clId="{6B802DEB-8368-4749-99F4-07E7391C1FFF}" dt="2024-07-26T04:19:18.775" v="7083" actId="1076"/>
          <ac:picMkLst>
            <pc:docMk/>
            <pc:sldMk cId="742159439" sldId="294"/>
            <ac:picMk id="9" creationId="{FAAC0108-4F68-9FF3-23AC-9A9B718E33B2}"/>
          </ac:picMkLst>
        </pc:picChg>
        <pc:picChg chg="add mod">
          <ac:chgData name="동현 윤" userId="a7ff3985f6746653" providerId="LiveId" clId="{6B802DEB-8368-4749-99F4-07E7391C1FFF}" dt="2024-07-26T04:19:34.860" v="7089" actId="1076"/>
          <ac:picMkLst>
            <pc:docMk/>
            <pc:sldMk cId="742159439" sldId="294"/>
            <ac:picMk id="11" creationId="{B9B121C4-D2A7-FFB8-2953-081A9185E6F7}"/>
          </ac:picMkLst>
        </pc:picChg>
      </pc:sldChg>
      <pc:sldChg chg="addSp delSp modSp add del mod">
        <pc:chgData name="동현 윤" userId="a7ff3985f6746653" providerId="LiveId" clId="{6B802DEB-8368-4749-99F4-07E7391C1FFF}" dt="2024-08-05T12:08:27.552" v="9927" actId="47"/>
        <pc:sldMkLst>
          <pc:docMk/>
          <pc:sldMk cId="2585951655" sldId="295"/>
        </pc:sldMkLst>
        <pc:spChg chg="mod">
          <ac:chgData name="동현 윤" userId="a7ff3985f6746653" providerId="LiveId" clId="{6B802DEB-8368-4749-99F4-07E7391C1FFF}" dt="2024-07-26T04:15:43.767" v="7044" actId="20577"/>
          <ac:spMkLst>
            <pc:docMk/>
            <pc:sldMk cId="2585951655" sldId="295"/>
            <ac:spMk id="4" creationId="{D132A993-BCB9-8454-D9F4-AD2F2A58112A}"/>
          </ac:spMkLst>
        </pc:spChg>
        <pc:spChg chg="add mod">
          <ac:chgData name="동현 윤" userId="a7ff3985f6746653" providerId="LiveId" clId="{6B802DEB-8368-4749-99F4-07E7391C1FFF}" dt="2024-07-26T04:15:51.098" v="7046"/>
          <ac:spMkLst>
            <pc:docMk/>
            <pc:sldMk cId="2585951655" sldId="295"/>
            <ac:spMk id="7" creationId="{FDCBE200-681C-144A-6EA2-F059910A101E}"/>
          </ac:spMkLst>
        </pc:spChg>
        <pc:spChg chg="del mod">
          <ac:chgData name="동현 윤" userId="a7ff3985f6746653" providerId="LiveId" clId="{6B802DEB-8368-4749-99F4-07E7391C1FFF}" dt="2024-07-26T04:15:50.876" v="7045" actId="478"/>
          <ac:spMkLst>
            <pc:docMk/>
            <pc:sldMk cId="2585951655" sldId="295"/>
            <ac:spMk id="31" creationId="{55E74859-D683-49B0-A5C5-4AF264C14332}"/>
          </ac:spMkLst>
        </pc:spChg>
        <pc:picChg chg="add del mod">
          <ac:chgData name="동현 윤" userId="a7ff3985f6746653" providerId="LiveId" clId="{6B802DEB-8368-4749-99F4-07E7391C1FFF}" dt="2024-07-26T03:51:56.870" v="6139" actId="478"/>
          <ac:picMkLst>
            <pc:docMk/>
            <pc:sldMk cId="2585951655" sldId="295"/>
            <ac:picMk id="3" creationId="{84FF62E5-4ED8-9BAF-BE8F-14C8B28CB63E}"/>
          </ac:picMkLst>
        </pc:picChg>
        <pc:picChg chg="add mod">
          <ac:chgData name="동현 윤" userId="a7ff3985f6746653" providerId="LiveId" clId="{6B802DEB-8368-4749-99F4-07E7391C1FFF}" dt="2024-08-05T12:08:24.803" v="9926" actId="1076"/>
          <ac:picMkLst>
            <pc:docMk/>
            <pc:sldMk cId="2585951655" sldId="295"/>
            <ac:picMk id="6" creationId="{16B48914-E5CE-B4E5-3BC6-93275EBDD614}"/>
          </ac:picMkLst>
        </pc:picChg>
      </pc:sldChg>
      <pc:sldChg chg="addSp modSp add mod">
        <pc:chgData name="동현 윤" userId="a7ff3985f6746653" providerId="LiveId" clId="{6B802DEB-8368-4749-99F4-07E7391C1FFF}" dt="2024-08-13T12:54:10.760" v="27003" actId="1076"/>
        <pc:sldMkLst>
          <pc:docMk/>
          <pc:sldMk cId="3470313425" sldId="296"/>
        </pc:sldMkLst>
        <pc:spChg chg="mod">
          <ac:chgData name="동현 윤" userId="a7ff3985f6746653" providerId="LiveId" clId="{6B802DEB-8368-4749-99F4-07E7391C1FFF}" dt="2024-08-13T12:53:10.864" v="27002" actId="14100"/>
          <ac:spMkLst>
            <pc:docMk/>
            <pc:sldMk cId="3470313425" sldId="296"/>
            <ac:spMk id="2" creationId="{BCD8AC0E-D91A-FC24-BAAD-483F86056CA4}"/>
          </ac:spMkLst>
        </pc:spChg>
        <pc:spChg chg="mod">
          <ac:chgData name="동현 윤" userId="a7ff3985f6746653" providerId="LiveId" clId="{6B802DEB-8368-4749-99F4-07E7391C1FFF}" dt="2024-07-26T04:52:20.183" v="8709"/>
          <ac:spMkLst>
            <pc:docMk/>
            <pc:sldMk cId="3470313425" sldId="296"/>
            <ac:spMk id="14" creationId="{71D252B4-20CE-3952-2EE2-EAB1C6704012}"/>
          </ac:spMkLst>
        </pc:spChg>
        <pc:spChg chg="mod">
          <ac:chgData name="동현 윤" userId="a7ff3985f6746653" providerId="LiveId" clId="{6B802DEB-8368-4749-99F4-07E7391C1FFF}" dt="2024-07-26T04:52:20.183" v="8709"/>
          <ac:spMkLst>
            <pc:docMk/>
            <pc:sldMk cId="3470313425" sldId="296"/>
            <ac:spMk id="15" creationId="{3B9B2EC9-80C8-902F-C243-E9915E9FB726}"/>
          </ac:spMkLst>
        </pc:spChg>
        <pc:spChg chg="mod">
          <ac:chgData name="동현 윤" userId="a7ff3985f6746653" providerId="LiveId" clId="{6B802DEB-8368-4749-99F4-07E7391C1FFF}" dt="2024-07-26T05:20:24.389" v="9766" actId="6559"/>
          <ac:spMkLst>
            <pc:docMk/>
            <pc:sldMk cId="3470313425" sldId="296"/>
            <ac:spMk id="17" creationId="{1DF55446-C84A-8113-7ABF-E4E078044105}"/>
          </ac:spMkLst>
        </pc:spChg>
        <pc:spChg chg="mod">
          <ac:chgData name="동현 윤" userId="a7ff3985f6746653" providerId="LiveId" clId="{6B802DEB-8368-4749-99F4-07E7391C1FFF}" dt="2024-07-26T04:52:20.183" v="8709"/>
          <ac:spMkLst>
            <pc:docMk/>
            <pc:sldMk cId="3470313425" sldId="296"/>
            <ac:spMk id="18" creationId="{99E62B63-DB5C-1BFF-9F95-CA64B53882A1}"/>
          </ac:spMkLst>
        </pc:spChg>
        <pc:spChg chg="mod">
          <ac:chgData name="동현 윤" userId="a7ff3985f6746653" providerId="LiveId" clId="{6B802DEB-8368-4749-99F4-07E7391C1FFF}" dt="2024-07-26T06:48:45.780" v="9804" actId="1037"/>
          <ac:spMkLst>
            <pc:docMk/>
            <pc:sldMk cId="3470313425" sldId="296"/>
            <ac:spMk id="19" creationId="{B105C932-2BCF-298D-8DD3-68CA84F3627D}"/>
          </ac:spMkLst>
        </pc:spChg>
        <pc:spChg chg="mod">
          <ac:chgData name="동현 윤" userId="a7ff3985f6746653" providerId="LiveId" clId="{6B802DEB-8368-4749-99F4-07E7391C1FFF}" dt="2024-07-26T04:52:20.183" v="8709"/>
          <ac:spMkLst>
            <pc:docMk/>
            <pc:sldMk cId="3470313425" sldId="296"/>
            <ac:spMk id="20" creationId="{6229F16B-75F0-FEE6-E796-89B712AEE3DA}"/>
          </ac:spMkLst>
        </pc:spChg>
        <pc:spChg chg="mod">
          <ac:chgData name="동현 윤" userId="a7ff3985f6746653" providerId="LiveId" clId="{6B802DEB-8368-4749-99F4-07E7391C1FFF}" dt="2024-07-26T04:52:20.183" v="8709"/>
          <ac:spMkLst>
            <pc:docMk/>
            <pc:sldMk cId="3470313425" sldId="296"/>
            <ac:spMk id="21" creationId="{B889E6F6-DB33-351E-8C79-5362CCD27097}"/>
          </ac:spMkLst>
        </pc:spChg>
        <pc:spChg chg="mod">
          <ac:chgData name="동현 윤" userId="a7ff3985f6746653" providerId="LiveId" clId="{6B802DEB-8368-4749-99F4-07E7391C1FFF}" dt="2024-07-26T04:53:03.206" v="8725"/>
          <ac:spMkLst>
            <pc:docMk/>
            <pc:sldMk cId="3470313425" sldId="296"/>
            <ac:spMk id="31" creationId="{55E74859-D683-49B0-A5C5-4AF264C14332}"/>
          </ac:spMkLst>
        </pc:spChg>
        <pc:grpChg chg="add mod">
          <ac:chgData name="동현 윤" userId="a7ff3985f6746653" providerId="LiveId" clId="{6B802DEB-8368-4749-99F4-07E7391C1FFF}" dt="2024-08-13T12:54:10.760" v="27003" actId="1076"/>
          <ac:grpSpMkLst>
            <pc:docMk/>
            <pc:sldMk cId="3470313425" sldId="296"/>
            <ac:grpSpMk id="22" creationId="{A562C73A-996E-72D9-2EB3-83AC49F3BE93}"/>
          </ac:grpSpMkLst>
        </pc:grpChg>
      </pc:sldChg>
      <pc:sldChg chg="addSp delSp modSp add mod modNotesTx">
        <pc:chgData name="동현 윤" userId="a7ff3985f6746653" providerId="LiveId" clId="{6B802DEB-8368-4749-99F4-07E7391C1FFF}" dt="2024-08-13T12:57:56.616" v="27006" actId="20577"/>
        <pc:sldMkLst>
          <pc:docMk/>
          <pc:sldMk cId="2737164162" sldId="297"/>
        </pc:sldMkLst>
        <pc:spChg chg="del">
          <ac:chgData name="동현 윤" userId="a7ff3985f6746653" providerId="LiveId" clId="{6B802DEB-8368-4749-99F4-07E7391C1FFF}" dt="2024-07-26T04:45:23.530" v="8418" actId="478"/>
          <ac:spMkLst>
            <pc:docMk/>
            <pc:sldMk cId="2737164162" sldId="297"/>
            <ac:spMk id="2" creationId="{BCD8AC0E-D91A-FC24-BAAD-483F86056CA4}"/>
          </ac:spMkLst>
        </pc:spChg>
        <pc:spChg chg="add del mod">
          <ac:chgData name="동현 윤" userId="a7ff3985f6746653" providerId="LiveId" clId="{6B802DEB-8368-4749-99F4-07E7391C1FFF}" dt="2024-07-26T04:50:48.798" v="8696" actId="478"/>
          <ac:spMkLst>
            <pc:docMk/>
            <pc:sldMk cId="2737164162" sldId="297"/>
            <ac:spMk id="3" creationId="{26EFB46E-EE86-C472-6456-B2B0A95579F2}"/>
          </ac:spMkLst>
        </pc:spChg>
        <pc:spChg chg="add del mod">
          <ac:chgData name="동현 윤" userId="a7ff3985f6746653" providerId="LiveId" clId="{6B802DEB-8368-4749-99F4-07E7391C1FFF}" dt="2024-07-26T04:50:48.798" v="8696" actId="478"/>
          <ac:spMkLst>
            <pc:docMk/>
            <pc:sldMk cId="2737164162" sldId="297"/>
            <ac:spMk id="4" creationId="{BA26D9BE-ED11-FB36-DB9A-B0AE7000903F}"/>
          </ac:spMkLst>
        </pc:spChg>
        <pc:spChg chg="add del mod">
          <ac:chgData name="동현 윤" userId="a7ff3985f6746653" providerId="LiveId" clId="{6B802DEB-8368-4749-99F4-07E7391C1FFF}" dt="2024-07-26T04:50:48.798" v="8696" actId="478"/>
          <ac:spMkLst>
            <pc:docMk/>
            <pc:sldMk cId="2737164162" sldId="297"/>
            <ac:spMk id="5" creationId="{E7607322-9D3E-B553-ED1A-87C7D89D813C}"/>
          </ac:spMkLst>
        </pc:spChg>
        <pc:spChg chg="add del mod">
          <ac:chgData name="동현 윤" userId="a7ff3985f6746653" providerId="LiveId" clId="{6B802DEB-8368-4749-99F4-07E7391C1FFF}" dt="2024-07-26T04:50:48.798" v="8696" actId="478"/>
          <ac:spMkLst>
            <pc:docMk/>
            <pc:sldMk cId="2737164162" sldId="297"/>
            <ac:spMk id="6" creationId="{28567EF6-F7D0-DD20-1D10-152CF42179D6}"/>
          </ac:spMkLst>
        </pc:spChg>
        <pc:spChg chg="add del mod">
          <ac:chgData name="동현 윤" userId="a7ff3985f6746653" providerId="LiveId" clId="{6B802DEB-8368-4749-99F4-07E7391C1FFF}" dt="2024-07-26T04:50:48.798" v="8696" actId="478"/>
          <ac:spMkLst>
            <pc:docMk/>
            <pc:sldMk cId="2737164162" sldId="297"/>
            <ac:spMk id="7" creationId="{05C429F8-9039-92F2-E04A-D03EEB45263B}"/>
          </ac:spMkLst>
        </pc:spChg>
        <pc:spChg chg="add del mod">
          <ac:chgData name="동현 윤" userId="a7ff3985f6746653" providerId="LiveId" clId="{6B802DEB-8368-4749-99F4-07E7391C1FFF}" dt="2024-07-26T04:46:55.733" v="8539" actId="478"/>
          <ac:spMkLst>
            <pc:docMk/>
            <pc:sldMk cId="2737164162" sldId="297"/>
            <ac:spMk id="10" creationId="{9FCF95C6-B474-65BF-CECB-2A947E9E3BF1}"/>
          </ac:spMkLst>
        </pc:spChg>
        <pc:spChg chg="add del mod">
          <ac:chgData name="동현 윤" userId="a7ff3985f6746653" providerId="LiveId" clId="{6B802DEB-8368-4749-99F4-07E7391C1FFF}" dt="2024-07-26T04:50:48.798" v="8696" actId="478"/>
          <ac:spMkLst>
            <pc:docMk/>
            <pc:sldMk cId="2737164162" sldId="297"/>
            <ac:spMk id="11" creationId="{0BB6A6F5-757D-4479-DB2E-F831E528829F}"/>
          </ac:spMkLst>
        </pc:spChg>
        <pc:spChg chg="add del mod">
          <ac:chgData name="동현 윤" userId="a7ff3985f6746653" providerId="LiveId" clId="{6B802DEB-8368-4749-99F4-07E7391C1FFF}" dt="2024-07-26T04:50:48.798" v="8696" actId="478"/>
          <ac:spMkLst>
            <pc:docMk/>
            <pc:sldMk cId="2737164162" sldId="297"/>
            <ac:spMk id="12" creationId="{C41B10F3-50BE-B04E-6D88-275E0D307415}"/>
          </ac:spMkLst>
        </pc:spChg>
        <pc:spChg chg="add del mod">
          <ac:chgData name="동현 윤" userId="a7ff3985f6746653" providerId="LiveId" clId="{6B802DEB-8368-4749-99F4-07E7391C1FFF}" dt="2024-07-26T04:49:07.880" v="8655" actId="478"/>
          <ac:spMkLst>
            <pc:docMk/>
            <pc:sldMk cId="2737164162" sldId="297"/>
            <ac:spMk id="13" creationId="{06E6072F-95D4-B07A-D038-67C59F721C4B}"/>
          </ac:spMkLst>
        </pc:spChg>
        <pc:spChg chg="add mod">
          <ac:chgData name="동현 윤" userId="a7ff3985f6746653" providerId="LiveId" clId="{6B802DEB-8368-4749-99F4-07E7391C1FFF}" dt="2024-07-26T04:52:18.216" v="8707" actId="164"/>
          <ac:spMkLst>
            <pc:docMk/>
            <pc:sldMk cId="2737164162" sldId="297"/>
            <ac:spMk id="14" creationId="{71D252B4-20CE-3952-2EE2-EAB1C6704012}"/>
          </ac:spMkLst>
        </pc:spChg>
        <pc:spChg chg="add mod">
          <ac:chgData name="동현 윤" userId="a7ff3985f6746653" providerId="LiveId" clId="{6B802DEB-8368-4749-99F4-07E7391C1FFF}" dt="2024-07-26T04:52:18.216" v="8707" actId="164"/>
          <ac:spMkLst>
            <pc:docMk/>
            <pc:sldMk cId="2737164162" sldId="297"/>
            <ac:spMk id="15" creationId="{3B9B2EC9-80C8-902F-C243-E9915E9FB726}"/>
          </ac:spMkLst>
        </pc:spChg>
        <pc:spChg chg="add del mod">
          <ac:chgData name="동현 윤" userId="a7ff3985f6746653" providerId="LiveId" clId="{6B802DEB-8368-4749-99F4-07E7391C1FFF}" dt="2024-07-26T04:50:56.821" v="8700" actId="478"/>
          <ac:spMkLst>
            <pc:docMk/>
            <pc:sldMk cId="2737164162" sldId="297"/>
            <ac:spMk id="16" creationId="{3B9AE7E4-5A20-69D7-0832-5DD3F6B4412C}"/>
          </ac:spMkLst>
        </pc:spChg>
        <pc:spChg chg="add mod">
          <ac:chgData name="동현 윤" userId="a7ff3985f6746653" providerId="LiveId" clId="{6B802DEB-8368-4749-99F4-07E7391C1FFF}" dt="2024-07-26T04:52:18.216" v="8707" actId="164"/>
          <ac:spMkLst>
            <pc:docMk/>
            <pc:sldMk cId="2737164162" sldId="297"/>
            <ac:spMk id="17" creationId="{1DF55446-C84A-8113-7ABF-E4E078044105}"/>
          </ac:spMkLst>
        </pc:spChg>
        <pc:spChg chg="add mod">
          <ac:chgData name="동현 윤" userId="a7ff3985f6746653" providerId="LiveId" clId="{6B802DEB-8368-4749-99F4-07E7391C1FFF}" dt="2024-07-26T04:52:18.216" v="8707" actId="164"/>
          <ac:spMkLst>
            <pc:docMk/>
            <pc:sldMk cId="2737164162" sldId="297"/>
            <ac:spMk id="18" creationId="{99E62B63-DB5C-1BFF-9F95-CA64B53882A1}"/>
          </ac:spMkLst>
        </pc:spChg>
        <pc:spChg chg="add mod">
          <ac:chgData name="동현 윤" userId="a7ff3985f6746653" providerId="LiveId" clId="{6B802DEB-8368-4749-99F4-07E7391C1FFF}" dt="2024-07-26T04:52:18.216" v="8707" actId="164"/>
          <ac:spMkLst>
            <pc:docMk/>
            <pc:sldMk cId="2737164162" sldId="297"/>
            <ac:spMk id="19" creationId="{B105C932-2BCF-298D-8DD3-68CA84F3627D}"/>
          </ac:spMkLst>
        </pc:spChg>
        <pc:spChg chg="add mod">
          <ac:chgData name="동현 윤" userId="a7ff3985f6746653" providerId="LiveId" clId="{6B802DEB-8368-4749-99F4-07E7391C1FFF}" dt="2024-07-26T04:52:18.216" v="8707" actId="164"/>
          <ac:spMkLst>
            <pc:docMk/>
            <pc:sldMk cId="2737164162" sldId="297"/>
            <ac:spMk id="20" creationId="{6229F16B-75F0-FEE6-E796-89B712AEE3DA}"/>
          </ac:spMkLst>
        </pc:spChg>
        <pc:spChg chg="add mod">
          <ac:chgData name="동현 윤" userId="a7ff3985f6746653" providerId="LiveId" clId="{6B802DEB-8368-4749-99F4-07E7391C1FFF}" dt="2024-07-26T04:52:18.216" v="8707" actId="164"/>
          <ac:spMkLst>
            <pc:docMk/>
            <pc:sldMk cId="2737164162" sldId="297"/>
            <ac:spMk id="21" creationId="{B889E6F6-DB33-351E-8C79-5362CCD27097}"/>
          </ac:spMkLst>
        </pc:spChg>
        <pc:spChg chg="add mod">
          <ac:chgData name="동현 윤" userId="a7ff3985f6746653" providerId="LiveId" clId="{6B802DEB-8368-4749-99F4-07E7391C1FFF}" dt="2024-08-13T12:57:56.616" v="27006" actId="20577"/>
          <ac:spMkLst>
            <pc:docMk/>
            <pc:sldMk cId="2737164162" sldId="297"/>
            <ac:spMk id="23" creationId="{6C4C077B-22FE-8442-BF76-72D854E8C906}"/>
          </ac:spMkLst>
        </pc:spChg>
        <pc:spChg chg="mod">
          <ac:chgData name="동현 윤" userId="a7ff3985f6746653" providerId="LiveId" clId="{6B802DEB-8368-4749-99F4-07E7391C1FFF}" dt="2024-08-13T11:15:55.350" v="25793" actId="20577"/>
          <ac:spMkLst>
            <pc:docMk/>
            <pc:sldMk cId="2737164162" sldId="297"/>
            <ac:spMk id="31" creationId="{55E74859-D683-49B0-A5C5-4AF264C14332}"/>
          </ac:spMkLst>
        </pc:spChg>
        <pc:grpChg chg="add del mod">
          <ac:chgData name="동현 윤" userId="a7ff3985f6746653" providerId="LiveId" clId="{6B802DEB-8368-4749-99F4-07E7391C1FFF}" dt="2024-07-26T04:52:19.368" v="8708" actId="21"/>
          <ac:grpSpMkLst>
            <pc:docMk/>
            <pc:sldMk cId="2737164162" sldId="297"/>
            <ac:grpSpMk id="22" creationId="{A562C73A-996E-72D9-2EB3-83AC49F3BE93}"/>
          </ac:grpSpMkLst>
        </pc:grpChg>
        <pc:cxnChg chg="add del mod">
          <ac:chgData name="동현 윤" userId="a7ff3985f6746653" providerId="LiveId" clId="{6B802DEB-8368-4749-99F4-07E7391C1FFF}" dt="2024-07-26T04:46:32.008" v="8529" actId="478"/>
          <ac:cxnSpMkLst>
            <pc:docMk/>
            <pc:sldMk cId="2737164162" sldId="297"/>
            <ac:cxnSpMk id="9" creationId="{777519C1-C2E8-F2A7-42EF-272278BEB479}"/>
          </ac:cxnSpMkLst>
        </pc:cxnChg>
      </pc:sldChg>
      <pc:sldChg chg="addSp modSp add mod ord modNotesTx">
        <pc:chgData name="동현 윤" userId="a7ff3985f6746653" providerId="LiveId" clId="{6B802DEB-8368-4749-99F4-07E7391C1FFF}" dt="2024-08-13T11:57:55.388" v="26908" actId="1076"/>
        <pc:sldMkLst>
          <pc:docMk/>
          <pc:sldMk cId="2776495708" sldId="298"/>
        </pc:sldMkLst>
        <pc:spChg chg="add mod">
          <ac:chgData name="동현 윤" userId="a7ff3985f6746653" providerId="LiveId" clId="{6B802DEB-8368-4749-99F4-07E7391C1FFF}" dt="2024-08-13T11:57:55.388" v="26908" actId="1076"/>
          <ac:spMkLst>
            <pc:docMk/>
            <pc:sldMk cId="2776495708" sldId="298"/>
            <ac:spMk id="3" creationId="{830C585B-32EA-8095-4579-3C9A1BBA0E1E}"/>
          </ac:spMkLst>
        </pc:spChg>
        <pc:spChg chg="mod">
          <ac:chgData name="동현 윤" userId="a7ff3985f6746653" providerId="LiveId" clId="{6B802DEB-8368-4749-99F4-07E7391C1FFF}" dt="2024-08-13T11:57:50.137" v="26907" actId="20577"/>
          <ac:spMkLst>
            <pc:docMk/>
            <pc:sldMk cId="2776495708" sldId="298"/>
            <ac:spMk id="9" creationId="{736B97A1-45AA-5BD5-F76A-8D208C76B060}"/>
          </ac:spMkLst>
        </pc:spChg>
        <pc:spChg chg="mod">
          <ac:chgData name="동현 윤" userId="a7ff3985f6746653" providerId="LiveId" clId="{6B802DEB-8368-4749-99F4-07E7391C1FFF}" dt="2024-08-12T04:37:54.186" v="10885" actId="20577"/>
          <ac:spMkLst>
            <pc:docMk/>
            <pc:sldMk cId="2776495708" sldId="298"/>
            <ac:spMk id="24" creationId="{F27741B4-433E-4D57-8FC1-D988C5D8D3D8}"/>
          </ac:spMkLst>
        </pc:spChg>
        <pc:spChg chg="mod">
          <ac:chgData name="동현 윤" userId="a7ff3985f6746653" providerId="LiveId" clId="{6B802DEB-8368-4749-99F4-07E7391C1FFF}" dt="2024-08-13T10:57:27.010" v="25666" actId="20577"/>
          <ac:spMkLst>
            <pc:docMk/>
            <pc:sldMk cId="2776495708" sldId="298"/>
            <ac:spMk id="26" creationId="{5FD4640A-EC19-40FE-919E-B53DA11117DC}"/>
          </ac:spMkLst>
        </pc:spChg>
        <pc:picChg chg="mod">
          <ac:chgData name="동현 윤" userId="a7ff3985f6746653" providerId="LiveId" clId="{6B802DEB-8368-4749-99F4-07E7391C1FFF}" dt="2024-08-13T11:26:53.955" v="26211" actId="1076"/>
          <ac:picMkLst>
            <pc:docMk/>
            <pc:sldMk cId="2776495708" sldId="298"/>
            <ac:picMk id="8" creationId="{103C1CD7-4743-597C-45F6-F4418598DEC5}"/>
          </ac:picMkLst>
        </pc:picChg>
      </pc:sldChg>
      <pc:sldChg chg="addSp modSp add mod modNotesTx">
        <pc:chgData name="동현 윤" userId="a7ff3985f6746653" providerId="LiveId" clId="{6B802DEB-8368-4749-99F4-07E7391C1FFF}" dt="2024-08-14T00:55:39.840" v="27373" actId="20577"/>
        <pc:sldMkLst>
          <pc:docMk/>
          <pc:sldMk cId="2772016756" sldId="299"/>
        </pc:sldMkLst>
        <pc:spChg chg="add mod">
          <ac:chgData name="동현 윤" userId="a7ff3985f6746653" providerId="LiveId" clId="{6B802DEB-8368-4749-99F4-07E7391C1FFF}" dt="2024-08-05T12:04:20.303" v="9852"/>
          <ac:spMkLst>
            <pc:docMk/>
            <pc:sldMk cId="2772016756" sldId="299"/>
            <ac:spMk id="2" creationId="{FF426F51-0232-B39A-DFA5-8620F52D91B4}"/>
          </ac:spMkLst>
        </pc:spChg>
        <pc:spChg chg="add mod">
          <ac:chgData name="동현 윤" userId="a7ff3985f6746653" providerId="LiveId" clId="{6B802DEB-8368-4749-99F4-07E7391C1FFF}" dt="2024-08-14T00:55:12.928" v="27283" actId="208"/>
          <ac:spMkLst>
            <pc:docMk/>
            <pc:sldMk cId="2772016756" sldId="299"/>
            <ac:spMk id="3" creationId="{44C37AB2-6711-1A88-6D30-41584EAB6212}"/>
          </ac:spMkLst>
        </pc:spChg>
        <pc:spChg chg="mod">
          <ac:chgData name="동현 윤" userId="a7ff3985f6746653" providerId="LiveId" clId="{6B802DEB-8368-4749-99F4-07E7391C1FFF}" dt="2024-08-14T00:52:20.858" v="27220" actId="20577"/>
          <ac:spMkLst>
            <pc:docMk/>
            <pc:sldMk cId="2772016756" sldId="299"/>
            <ac:spMk id="4" creationId="{9F9135E1-CE9F-C7B9-0E87-BC0E46E83C91}"/>
          </ac:spMkLst>
        </pc:spChg>
        <pc:spChg chg="add mod">
          <ac:chgData name="동현 윤" userId="a7ff3985f6746653" providerId="LiveId" clId="{6B802DEB-8368-4749-99F4-07E7391C1FFF}" dt="2024-08-14T00:54:54.837" v="27281" actId="20577"/>
          <ac:spMkLst>
            <pc:docMk/>
            <pc:sldMk cId="2772016756" sldId="299"/>
            <ac:spMk id="5" creationId="{7A9B7E44-57F1-1025-66CA-F266D36BF2A4}"/>
          </ac:spMkLst>
        </pc:spChg>
        <pc:spChg chg="mod">
          <ac:chgData name="동현 윤" userId="a7ff3985f6746653" providerId="LiveId" clId="{6B802DEB-8368-4749-99F4-07E7391C1FFF}" dt="2024-08-13T11:48:58.238" v="26537" actId="20577"/>
          <ac:spMkLst>
            <pc:docMk/>
            <pc:sldMk cId="2772016756" sldId="299"/>
            <ac:spMk id="26" creationId="{5FD4640A-EC19-40FE-919E-B53DA11117DC}"/>
          </ac:spMkLst>
        </pc:spChg>
      </pc:sldChg>
      <pc:sldChg chg="modSp add mod modNotesTx">
        <pc:chgData name="동현 윤" userId="a7ff3985f6746653" providerId="LiveId" clId="{6B802DEB-8368-4749-99F4-07E7391C1FFF}" dt="2024-08-14T00:49:33.013" v="27124"/>
        <pc:sldMkLst>
          <pc:docMk/>
          <pc:sldMk cId="3397691548" sldId="300"/>
        </pc:sldMkLst>
        <pc:spChg chg="mod">
          <ac:chgData name="동현 윤" userId="a7ff3985f6746653" providerId="LiveId" clId="{6B802DEB-8368-4749-99F4-07E7391C1FFF}" dt="2024-08-13T04:49:55.905" v="15863"/>
          <ac:spMkLst>
            <pc:docMk/>
            <pc:sldMk cId="3397691548" sldId="300"/>
            <ac:spMk id="4" creationId="{9F9135E1-CE9F-C7B9-0E87-BC0E46E83C91}"/>
          </ac:spMkLst>
        </pc:spChg>
        <pc:spChg chg="mod">
          <ac:chgData name="동현 윤" userId="a7ff3985f6746653" providerId="LiveId" clId="{6B802DEB-8368-4749-99F4-07E7391C1FFF}" dt="2024-08-13T11:48:59.847" v="26538" actId="20577"/>
          <ac:spMkLst>
            <pc:docMk/>
            <pc:sldMk cId="3397691548" sldId="300"/>
            <ac:spMk id="26" creationId="{5FD4640A-EC19-40FE-919E-B53DA11117DC}"/>
          </ac:spMkLst>
        </pc:spChg>
      </pc:sldChg>
      <pc:sldChg chg="modSp add mod modNotesTx">
        <pc:chgData name="동현 윤" userId="a7ff3985f6746653" providerId="LiveId" clId="{6B802DEB-8368-4749-99F4-07E7391C1FFF}" dt="2024-08-14T00:56:15.279" v="27374" actId="20577"/>
        <pc:sldMkLst>
          <pc:docMk/>
          <pc:sldMk cId="3262513966" sldId="301"/>
        </pc:sldMkLst>
        <pc:spChg chg="mod">
          <ac:chgData name="동현 윤" userId="a7ff3985f6746653" providerId="LiveId" clId="{6B802DEB-8368-4749-99F4-07E7391C1FFF}" dt="2024-08-13T11:49:02.609" v="26539" actId="20577"/>
          <ac:spMkLst>
            <pc:docMk/>
            <pc:sldMk cId="3262513966" sldId="301"/>
            <ac:spMk id="26" creationId="{5FD4640A-EC19-40FE-919E-B53DA11117DC}"/>
          </ac:spMkLst>
        </pc:spChg>
      </pc:sldChg>
      <pc:sldChg chg="modSp add mod modNotesTx">
        <pc:chgData name="동현 윤" userId="a7ff3985f6746653" providerId="LiveId" clId="{6B802DEB-8368-4749-99F4-07E7391C1FFF}" dt="2024-08-14T01:54:14.371" v="28440" actId="20577"/>
        <pc:sldMkLst>
          <pc:docMk/>
          <pc:sldMk cId="2566928855" sldId="302"/>
        </pc:sldMkLst>
        <pc:spChg chg="mod">
          <ac:chgData name="동현 윤" userId="a7ff3985f6746653" providerId="LiveId" clId="{6B802DEB-8368-4749-99F4-07E7391C1FFF}" dt="2024-08-14T01:54:14.371" v="28440" actId="20577"/>
          <ac:spMkLst>
            <pc:docMk/>
            <pc:sldMk cId="2566928855" sldId="302"/>
            <ac:spMk id="8" creationId="{17E91D44-F1C6-F592-66D7-DF5C26CE4C71}"/>
          </ac:spMkLst>
        </pc:spChg>
        <pc:spChg chg="mod">
          <ac:chgData name="동현 윤" userId="a7ff3985f6746653" providerId="LiveId" clId="{6B802DEB-8368-4749-99F4-07E7391C1FFF}" dt="2024-08-13T11:49:12.849" v="26544" actId="20577"/>
          <ac:spMkLst>
            <pc:docMk/>
            <pc:sldMk cId="2566928855" sldId="302"/>
            <ac:spMk id="26" creationId="{5FD4640A-EC19-40FE-919E-B53DA11117DC}"/>
          </ac:spMkLst>
        </pc:spChg>
      </pc:sldChg>
      <pc:sldChg chg="modSp add mod modNotesTx">
        <pc:chgData name="동현 윤" userId="a7ff3985f6746653" providerId="LiveId" clId="{6B802DEB-8368-4749-99F4-07E7391C1FFF}" dt="2024-08-14T01:54:16.792" v="28441" actId="20577"/>
        <pc:sldMkLst>
          <pc:docMk/>
          <pc:sldMk cId="3217066622" sldId="303"/>
        </pc:sldMkLst>
        <pc:spChg chg="mod">
          <ac:chgData name="동현 윤" userId="a7ff3985f6746653" providerId="LiveId" clId="{6B802DEB-8368-4749-99F4-07E7391C1FFF}" dt="2024-08-14T01:54:16.792" v="28441" actId="20577"/>
          <ac:spMkLst>
            <pc:docMk/>
            <pc:sldMk cId="3217066622" sldId="303"/>
            <ac:spMk id="8" creationId="{17E91D44-F1C6-F592-66D7-DF5C26CE4C71}"/>
          </ac:spMkLst>
        </pc:spChg>
        <pc:spChg chg="mod">
          <ac:chgData name="동현 윤" userId="a7ff3985f6746653" providerId="LiveId" clId="{6B802DEB-8368-4749-99F4-07E7391C1FFF}" dt="2024-08-13T11:49:14.641" v="26545" actId="20577"/>
          <ac:spMkLst>
            <pc:docMk/>
            <pc:sldMk cId="3217066622" sldId="303"/>
            <ac:spMk id="26" creationId="{5FD4640A-EC19-40FE-919E-B53DA11117DC}"/>
          </ac:spMkLst>
        </pc:spChg>
      </pc:sldChg>
      <pc:sldChg chg="modSp add mod modNotesTx">
        <pc:chgData name="동현 윤" userId="a7ff3985f6746653" providerId="LiveId" clId="{6B802DEB-8368-4749-99F4-07E7391C1FFF}" dt="2024-08-14T01:54:18.896" v="28442" actId="20577"/>
        <pc:sldMkLst>
          <pc:docMk/>
          <pc:sldMk cId="4123483974" sldId="304"/>
        </pc:sldMkLst>
        <pc:spChg chg="mod">
          <ac:chgData name="동현 윤" userId="a7ff3985f6746653" providerId="LiveId" clId="{6B802DEB-8368-4749-99F4-07E7391C1FFF}" dt="2024-08-14T01:54:18.896" v="28442" actId="20577"/>
          <ac:spMkLst>
            <pc:docMk/>
            <pc:sldMk cId="4123483974" sldId="304"/>
            <ac:spMk id="8" creationId="{17E91D44-F1C6-F592-66D7-DF5C26CE4C71}"/>
          </ac:spMkLst>
        </pc:spChg>
        <pc:spChg chg="mod">
          <ac:chgData name="동현 윤" userId="a7ff3985f6746653" providerId="LiveId" clId="{6B802DEB-8368-4749-99F4-07E7391C1FFF}" dt="2024-08-13T11:49:19.010" v="26546" actId="20577"/>
          <ac:spMkLst>
            <pc:docMk/>
            <pc:sldMk cId="4123483974" sldId="304"/>
            <ac:spMk id="26" creationId="{5FD4640A-EC19-40FE-919E-B53DA11117DC}"/>
          </ac:spMkLst>
        </pc:spChg>
      </pc:sldChg>
      <pc:sldChg chg="modSp add mod modNotesTx">
        <pc:chgData name="동현 윤" userId="a7ff3985f6746653" providerId="LiveId" clId="{6B802DEB-8368-4749-99F4-07E7391C1FFF}" dt="2024-08-14T01:54:20.851" v="28443" actId="20577"/>
        <pc:sldMkLst>
          <pc:docMk/>
          <pc:sldMk cId="297053071" sldId="305"/>
        </pc:sldMkLst>
        <pc:spChg chg="mod">
          <ac:chgData name="동현 윤" userId="a7ff3985f6746653" providerId="LiveId" clId="{6B802DEB-8368-4749-99F4-07E7391C1FFF}" dt="2024-08-14T01:54:20.851" v="28443" actId="20577"/>
          <ac:spMkLst>
            <pc:docMk/>
            <pc:sldMk cId="297053071" sldId="305"/>
            <ac:spMk id="8" creationId="{17E91D44-F1C6-F592-66D7-DF5C26CE4C71}"/>
          </ac:spMkLst>
        </pc:spChg>
        <pc:spChg chg="mod">
          <ac:chgData name="동현 윤" userId="a7ff3985f6746653" providerId="LiveId" clId="{6B802DEB-8368-4749-99F4-07E7391C1FFF}" dt="2024-08-13T11:49:21.191" v="26547" actId="20577"/>
          <ac:spMkLst>
            <pc:docMk/>
            <pc:sldMk cId="297053071" sldId="305"/>
            <ac:spMk id="26" creationId="{5FD4640A-EC19-40FE-919E-B53DA11117DC}"/>
          </ac:spMkLst>
        </pc:spChg>
      </pc:sldChg>
      <pc:sldChg chg="addSp delSp modSp add mod">
        <pc:chgData name="동현 윤" userId="a7ff3985f6746653" providerId="LiveId" clId="{6B802DEB-8368-4749-99F4-07E7391C1FFF}" dt="2024-08-14T01:54:33.353" v="28447" actId="20577"/>
        <pc:sldMkLst>
          <pc:docMk/>
          <pc:sldMk cId="1628206610" sldId="306"/>
        </pc:sldMkLst>
        <pc:spChg chg="add mod">
          <ac:chgData name="동현 윤" userId="a7ff3985f6746653" providerId="LiveId" clId="{6B802DEB-8368-4749-99F4-07E7391C1FFF}" dt="2024-08-05T12:05:36.578" v="9882"/>
          <ac:spMkLst>
            <pc:docMk/>
            <pc:sldMk cId="1628206610" sldId="306"/>
            <ac:spMk id="2" creationId="{03188A78-2CC6-1C59-A637-00B05D384BD1}"/>
          </ac:spMkLst>
        </pc:spChg>
        <pc:spChg chg="add mod">
          <ac:chgData name="동현 윤" userId="a7ff3985f6746653" providerId="LiveId" clId="{6B802DEB-8368-4749-99F4-07E7391C1FFF}" dt="2024-08-14T01:54:33.353" v="28447" actId="20577"/>
          <ac:spMkLst>
            <pc:docMk/>
            <pc:sldMk cId="1628206610" sldId="306"/>
            <ac:spMk id="4" creationId="{6CA296D7-009B-DF3E-A447-3B6C830825C5}"/>
          </ac:spMkLst>
        </pc:spChg>
        <pc:spChg chg="mod">
          <ac:chgData name="동현 윤" userId="a7ff3985f6746653" providerId="LiveId" clId="{6B802DEB-8368-4749-99F4-07E7391C1FFF}" dt="2024-08-13T11:31:36.047" v="26227" actId="1076"/>
          <ac:spMkLst>
            <pc:docMk/>
            <pc:sldMk cId="1628206610" sldId="306"/>
            <ac:spMk id="13" creationId="{8CABE76B-F2FC-6A70-CDD3-41C2AB300090}"/>
          </ac:spMkLst>
        </pc:spChg>
        <pc:spChg chg="del">
          <ac:chgData name="동현 윤" userId="a7ff3985f6746653" providerId="LiveId" clId="{6B802DEB-8368-4749-99F4-07E7391C1FFF}" dt="2024-08-05T12:05:36.421" v="9881" actId="478"/>
          <ac:spMkLst>
            <pc:docMk/>
            <pc:sldMk cId="1628206610" sldId="306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36.421" v="9881" actId="478"/>
          <ac:spMkLst>
            <pc:docMk/>
            <pc:sldMk cId="1628206610" sldId="306"/>
            <ac:spMk id="26" creationId="{5FD4640A-EC19-40FE-919E-B53DA11117DC}"/>
          </ac:spMkLst>
        </pc:spChg>
      </pc:sldChg>
      <pc:sldChg chg="addSp delSp modSp add mod modNotesTx">
        <pc:chgData name="동현 윤" userId="a7ff3985f6746653" providerId="LiveId" clId="{6B802DEB-8368-4749-99F4-07E7391C1FFF}" dt="2024-08-14T02:24:48.938" v="29712" actId="20577"/>
        <pc:sldMkLst>
          <pc:docMk/>
          <pc:sldMk cId="2683673573" sldId="307"/>
        </pc:sldMkLst>
        <pc:spChg chg="add mod">
          <ac:chgData name="동현 윤" userId="a7ff3985f6746653" providerId="LiveId" clId="{6B802DEB-8368-4749-99F4-07E7391C1FFF}" dt="2024-08-05T12:05:39.647" v="9884"/>
          <ac:spMkLst>
            <pc:docMk/>
            <pc:sldMk cId="2683673573" sldId="307"/>
            <ac:spMk id="2" creationId="{926E5415-FEF8-28F4-3793-9BA9DB376DFB}"/>
          </ac:spMkLst>
        </pc:spChg>
        <pc:spChg chg="add mod">
          <ac:chgData name="동현 윤" userId="a7ff3985f6746653" providerId="LiveId" clId="{6B802DEB-8368-4749-99F4-07E7391C1FFF}" dt="2024-08-14T01:54:35.444" v="28448" actId="20577"/>
          <ac:spMkLst>
            <pc:docMk/>
            <pc:sldMk cId="2683673573" sldId="307"/>
            <ac:spMk id="3" creationId="{A379CA29-3AF2-6366-AF50-A401B4B125A1}"/>
          </ac:spMkLst>
        </pc:spChg>
        <pc:spChg chg="del">
          <ac:chgData name="동현 윤" userId="a7ff3985f6746653" providerId="LiveId" clId="{6B802DEB-8368-4749-99F4-07E7391C1FFF}" dt="2024-08-12T04:39:59.421" v="10965" actId="478"/>
          <ac:spMkLst>
            <pc:docMk/>
            <pc:sldMk cId="2683673573" sldId="307"/>
            <ac:spMk id="5" creationId="{62570DBD-7318-4B54-9F18-28580462FA4A}"/>
          </ac:spMkLst>
        </pc:spChg>
        <pc:spChg chg="mod">
          <ac:chgData name="동현 윤" userId="a7ff3985f6746653" providerId="LiveId" clId="{6B802DEB-8368-4749-99F4-07E7391C1FFF}" dt="2024-08-12T04:40:01.432" v="10967" actId="1036"/>
          <ac:spMkLst>
            <pc:docMk/>
            <pc:sldMk cId="2683673573" sldId="307"/>
            <ac:spMk id="6" creationId="{BA1B74C6-FF6C-14B1-2C0E-F93A8B6B7B41}"/>
          </ac:spMkLst>
        </pc:spChg>
        <pc:spChg chg="add mod">
          <ac:chgData name="동현 윤" userId="a7ff3985f6746653" providerId="LiveId" clId="{6B802DEB-8368-4749-99F4-07E7391C1FFF}" dt="2024-08-12T04:39:59.779" v="10966"/>
          <ac:spMkLst>
            <pc:docMk/>
            <pc:sldMk cId="2683673573" sldId="307"/>
            <ac:spMk id="7" creationId="{B58BAA24-23A7-AB9E-FDDB-8FF0D57AD88A}"/>
          </ac:spMkLst>
        </pc:spChg>
        <pc:spChg chg="del">
          <ac:chgData name="동현 윤" userId="a7ff3985f6746653" providerId="LiveId" clId="{6B802DEB-8368-4749-99F4-07E7391C1FFF}" dt="2024-08-05T12:05:39.463" v="9883" actId="478"/>
          <ac:spMkLst>
            <pc:docMk/>
            <pc:sldMk cId="2683673573" sldId="307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39.463" v="9883" actId="478"/>
          <ac:spMkLst>
            <pc:docMk/>
            <pc:sldMk cId="2683673573" sldId="307"/>
            <ac:spMk id="26" creationId="{5FD4640A-EC19-40FE-919E-B53DA11117DC}"/>
          </ac:spMkLst>
        </pc:spChg>
      </pc:sldChg>
      <pc:sldChg chg="addSp delSp modSp add mod">
        <pc:chgData name="동현 윤" userId="a7ff3985f6746653" providerId="LiveId" clId="{6B802DEB-8368-4749-99F4-07E7391C1FFF}" dt="2024-08-14T01:54:37.815" v="28450" actId="20577"/>
        <pc:sldMkLst>
          <pc:docMk/>
          <pc:sldMk cId="688445113" sldId="308"/>
        </pc:sldMkLst>
        <pc:spChg chg="add mod">
          <ac:chgData name="동현 윤" userId="a7ff3985f6746653" providerId="LiveId" clId="{6B802DEB-8368-4749-99F4-07E7391C1FFF}" dt="2024-08-05T12:05:42.480" v="9886"/>
          <ac:spMkLst>
            <pc:docMk/>
            <pc:sldMk cId="688445113" sldId="308"/>
            <ac:spMk id="3" creationId="{E197AF94-A811-B7D7-A5E2-DD0AAC3E0A66}"/>
          </ac:spMkLst>
        </pc:spChg>
        <pc:spChg chg="add mod">
          <ac:chgData name="동현 윤" userId="a7ff3985f6746653" providerId="LiveId" clId="{6B802DEB-8368-4749-99F4-07E7391C1FFF}" dt="2024-08-14T01:54:37.815" v="28450" actId="20577"/>
          <ac:spMkLst>
            <pc:docMk/>
            <pc:sldMk cId="688445113" sldId="308"/>
            <ac:spMk id="7" creationId="{C3E22776-8C0D-7981-622E-3937255AE4A8}"/>
          </ac:spMkLst>
        </pc:spChg>
        <pc:spChg chg="del">
          <ac:chgData name="동현 윤" userId="a7ff3985f6746653" providerId="LiveId" clId="{6B802DEB-8368-4749-99F4-07E7391C1FFF}" dt="2024-08-05T12:05:42.342" v="9885" actId="478"/>
          <ac:spMkLst>
            <pc:docMk/>
            <pc:sldMk cId="688445113" sldId="308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42.342" v="9885" actId="478"/>
          <ac:spMkLst>
            <pc:docMk/>
            <pc:sldMk cId="688445113" sldId="308"/>
            <ac:spMk id="26" creationId="{5FD4640A-EC19-40FE-919E-B53DA11117DC}"/>
          </ac:spMkLst>
        </pc:spChg>
      </pc:sldChg>
      <pc:sldChg chg="addSp delSp modSp add mod">
        <pc:chgData name="동현 윤" userId="a7ff3985f6746653" providerId="LiveId" clId="{6B802DEB-8368-4749-99F4-07E7391C1FFF}" dt="2024-08-14T01:54:44.220" v="28451" actId="20577"/>
        <pc:sldMkLst>
          <pc:docMk/>
          <pc:sldMk cId="1770393793" sldId="309"/>
        </pc:sldMkLst>
        <pc:spChg chg="add mod">
          <ac:chgData name="동현 윤" userId="a7ff3985f6746653" providerId="LiveId" clId="{6B802DEB-8368-4749-99F4-07E7391C1FFF}" dt="2024-08-05T12:05:47.396" v="9888"/>
          <ac:spMkLst>
            <pc:docMk/>
            <pc:sldMk cId="1770393793" sldId="309"/>
            <ac:spMk id="3" creationId="{CD56736D-441A-FB7E-1E3C-4CBB05D75CD0}"/>
          </ac:spMkLst>
        </pc:spChg>
        <pc:spChg chg="add mod">
          <ac:chgData name="동현 윤" userId="a7ff3985f6746653" providerId="LiveId" clId="{6B802DEB-8368-4749-99F4-07E7391C1FFF}" dt="2024-08-14T01:54:44.220" v="28451" actId="20577"/>
          <ac:spMkLst>
            <pc:docMk/>
            <pc:sldMk cId="1770393793" sldId="309"/>
            <ac:spMk id="7" creationId="{8AC2AE23-9499-169C-4F72-CA7F92FAE9C6}"/>
          </ac:spMkLst>
        </pc:spChg>
        <pc:spChg chg="del">
          <ac:chgData name="동현 윤" userId="a7ff3985f6746653" providerId="LiveId" clId="{6B802DEB-8368-4749-99F4-07E7391C1FFF}" dt="2024-08-05T12:05:47.250" v="9887" actId="478"/>
          <ac:spMkLst>
            <pc:docMk/>
            <pc:sldMk cId="1770393793" sldId="309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47.250" v="9887" actId="478"/>
          <ac:spMkLst>
            <pc:docMk/>
            <pc:sldMk cId="1770393793" sldId="309"/>
            <ac:spMk id="26" creationId="{5FD4640A-EC19-40FE-919E-B53DA11117DC}"/>
          </ac:spMkLst>
        </pc:spChg>
      </pc:sldChg>
      <pc:sldChg chg="addSp delSp modSp add mod">
        <pc:chgData name="동현 윤" userId="a7ff3985f6746653" providerId="LiveId" clId="{6B802DEB-8368-4749-99F4-07E7391C1FFF}" dt="2024-08-14T01:54:46.674" v="28452" actId="20577"/>
        <pc:sldMkLst>
          <pc:docMk/>
          <pc:sldMk cId="577958419" sldId="310"/>
        </pc:sldMkLst>
        <pc:spChg chg="add mod">
          <ac:chgData name="동현 윤" userId="a7ff3985f6746653" providerId="LiveId" clId="{6B802DEB-8368-4749-99F4-07E7391C1FFF}" dt="2024-08-05T12:05:50.331" v="9890"/>
          <ac:spMkLst>
            <pc:docMk/>
            <pc:sldMk cId="577958419" sldId="310"/>
            <ac:spMk id="3" creationId="{2EADDAC5-BDA6-8D6B-5643-33668DD23C80}"/>
          </ac:spMkLst>
        </pc:spChg>
        <pc:spChg chg="add mod">
          <ac:chgData name="동현 윤" userId="a7ff3985f6746653" providerId="LiveId" clId="{6B802DEB-8368-4749-99F4-07E7391C1FFF}" dt="2024-08-14T01:54:46.674" v="28452" actId="20577"/>
          <ac:spMkLst>
            <pc:docMk/>
            <pc:sldMk cId="577958419" sldId="310"/>
            <ac:spMk id="7" creationId="{244A9C9C-C58E-9554-C014-1695EA36B8F8}"/>
          </ac:spMkLst>
        </pc:spChg>
        <pc:spChg chg="del">
          <ac:chgData name="동현 윤" userId="a7ff3985f6746653" providerId="LiveId" clId="{6B802DEB-8368-4749-99F4-07E7391C1FFF}" dt="2024-08-05T12:05:50.155" v="9889" actId="478"/>
          <ac:spMkLst>
            <pc:docMk/>
            <pc:sldMk cId="577958419" sldId="310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50.155" v="9889" actId="478"/>
          <ac:spMkLst>
            <pc:docMk/>
            <pc:sldMk cId="577958419" sldId="310"/>
            <ac:spMk id="26" creationId="{5FD4640A-EC19-40FE-919E-B53DA11117DC}"/>
          </ac:spMkLst>
        </pc:spChg>
      </pc:sldChg>
      <pc:sldChg chg="addSp delSp modSp add mod">
        <pc:chgData name="동현 윤" userId="a7ff3985f6746653" providerId="LiveId" clId="{6B802DEB-8368-4749-99F4-07E7391C1FFF}" dt="2024-08-14T01:54:48.770" v="28453" actId="20577"/>
        <pc:sldMkLst>
          <pc:docMk/>
          <pc:sldMk cId="4091654351" sldId="311"/>
        </pc:sldMkLst>
        <pc:spChg chg="add mod">
          <ac:chgData name="동현 윤" userId="a7ff3985f6746653" providerId="LiveId" clId="{6B802DEB-8368-4749-99F4-07E7391C1FFF}" dt="2024-08-05T12:05:53.242" v="9892"/>
          <ac:spMkLst>
            <pc:docMk/>
            <pc:sldMk cId="4091654351" sldId="311"/>
            <ac:spMk id="3" creationId="{4520BE82-DBEF-D824-07E8-F21CC147DD15}"/>
          </ac:spMkLst>
        </pc:spChg>
        <pc:spChg chg="add mod">
          <ac:chgData name="동현 윤" userId="a7ff3985f6746653" providerId="LiveId" clId="{6B802DEB-8368-4749-99F4-07E7391C1FFF}" dt="2024-08-14T01:54:48.770" v="28453" actId="20577"/>
          <ac:spMkLst>
            <pc:docMk/>
            <pc:sldMk cId="4091654351" sldId="311"/>
            <ac:spMk id="7" creationId="{6783568B-79F9-8496-7A3D-1D322CDF2755}"/>
          </ac:spMkLst>
        </pc:spChg>
        <pc:spChg chg="del">
          <ac:chgData name="동현 윤" userId="a7ff3985f6746653" providerId="LiveId" clId="{6B802DEB-8368-4749-99F4-07E7391C1FFF}" dt="2024-08-05T12:05:53.070" v="9891" actId="478"/>
          <ac:spMkLst>
            <pc:docMk/>
            <pc:sldMk cId="4091654351" sldId="311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53.070" v="9891" actId="478"/>
          <ac:spMkLst>
            <pc:docMk/>
            <pc:sldMk cId="4091654351" sldId="311"/>
            <ac:spMk id="26" creationId="{5FD4640A-EC19-40FE-919E-B53DA11117DC}"/>
          </ac:spMkLst>
        </pc:spChg>
      </pc:sldChg>
      <pc:sldChg chg="addSp delSp modSp add mod">
        <pc:chgData name="동현 윤" userId="a7ff3985f6746653" providerId="LiveId" clId="{6B802DEB-8368-4749-99F4-07E7391C1FFF}" dt="2024-08-14T02:26:45.648" v="29774" actId="14100"/>
        <pc:sldMkLst>
          <pc:docMk/>
          <pc:sldMk cId="2048748713" sldId="312"/>
        </pc:sldMkLst>
        <pc:spChg chg="add mod">
          <ac:chgData name="동현 윤" userId="a7ff3985f6746653" providerId="LiveId" clId="{6B802DEB-8368-4749-99F4-07E7391C1FFF}" dt="2024-08-05T12:05:56.224" v="9894"/>
          <ac:spMkLst>
            <pc:docMk/>
            <pc:sldMk cId="2048748713" sldId="312"/>
            <ac:spMk id="2" creationId="{1031F331-7D66-9F86-96F9-2C4D834A8658}"/>
          </ac:spMkLst>
        </pc:spChg>
        <pc:spChg chg="add mod">
          <ac:chgData name="동현 윤" userId="a7ff3985f6746653" providerId="LiveId" clId="{6B802DEB-8368-4749-99F4-07E7391C1FFF}" dt="2024-08-14T01:54:51.935" v="28454" actId="20577"/>
          <ac:spMkLst>
            <pc:docMk/>
            <pc:sldMk cId="2048748713" sldId="312"/>
            <ac:spMk id="4" creationId="{18E73997-D875-FDB9-90CE-F38AFB0FE0C3}"/>
          </ac:spMkLst>
        </pc:spChg>
        <pc:spChg chg="add mod">
          <ac:chgData name="동현 윤" userId="a7ff3985f6746653" providerId="LiveId" clId="{6B802DEB-8368-4749-99F4-07E7391C1FFF}" dt="2024-08-14T02:26:45.648" v="29774" actId="14100"/>
          <ac:spMkLst>
            <pc:docMk/>
            <pc:sldMk cId="2048748713" sldId="312"/>
            <ac:spMk id="5" creationId="{8247F9C3-43B1-7B5A-CCE9-5E3B04FC1144}"/>
          </ac:spMkLst>
        </pc:spChg>
        <pc:spChg chg="del">
          <ac:chgData name="동현 윤" userId="a7ff3985f6746653" providerId="LiveId" clId="{6B802DEB-8368-4749-99F4-07E7391C1FFF}" dt="2024-08-05T12:05:56.035" v="9893" actId="478"/>
          <ac:spMkLst>
            <pc:docMk/>
            <pc:sldMk cId="2048748713" sldId="312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56.035" v="9893" actId="478"/>
          <ac:spMkLst>
            <pc:docMk/>
            <pc:sldMk cId="2048748713" sldId="312"/>
            <ac:spMk id="26" creationId="{5FD4640A-EC19-40FE-919E-B53DA11117DC}"/>
          </ac:spMkLst>
        </pc:spChg>
        <pc:spChg chg="mod">
          <ac:chgData name="동현 윤" userId="a7ff3985f6746653" providerId="LiveId" clId="{6B802DEB-8368-4749-99F4-07E7391C1FFF}" dt="2024-08-05T12:15:22.778" v="9959" actId="20577"/>
          <ac:spMkLst>
            <pc:docMk/>
            <pc:sldMk cId="2048748713" sldId="312"/>
            <ac:spMk id="31" creationId="{55E74859-D683-49B0-A5C5-4AF264C14332}"/>
          </ac:spMkLst>
        </pc:spChg>
      </pc:sldChg>
      <pc:sldChg chg="modSp add mod ord">
        <pc:chgData name="동현 윤" userId="a7ff3985f6746653" providerId="LiveId" clId="{6B802DEB-8368-4749-99F4-07E7391C1FFF}" dt="2024-08-13T11:49:24.032" v="26548" actId="20577"/>
        <pc:sldMkLst>
          <pc:docMk/>
          <pc:sldMk cId="24166240" sldId="313"/>
        </pc:sldMkLst>
        <pc:spChg chg="mod">
          <ac:chgData name="동현 윤" userId="a7ff3985f6746653" providerId="LiveId" clId="{6B802DEB-8368-4749-99F4-07E7391C1FFF}" dt="2024-08-13T11:49:24.032" v="26548" actId="20577"/>
          <ac:spMkLst>
            <pc:docMk/>
            <pc:sldMk cId="24166240" sldId="313"/>
            <ac:spMk id="26" creationId="{5FD4640A-EC19-40FE-919E-B53DA11117DC}"/>
          </ac:spMkLst>
        </pc:spChg>
        <pc:graphicFrameChg chg="mod modGraphic">
          <ac:chgData name="동현 윤" userId="a7ff3985f6746653" providerId="LiveId" clId="{6B802DEB-8368-4749-99F4-07E7391C1FFF}" dt="2024-08-12T10:56:27.155" v="12772"/>
          <ac:graphicFrameMkLst>
            <pc:docMk/>
            <pc:sldMk cId="24166240" sldId="313"/>
            <ac:graphicFrameMk id="2" creationId="{878BE49C-F9BD-376C-23AF-AF5E57023A0E}"/>
          </ac:graphicFrameMkLst>
        </pc:graphicFrameChg>
      </pc:sldChg>
      <pc:sldChg chg="addSp delSp modSp add mod ord modNotesTx">
        <pc:chgData name="동현 윤" userId="a7ff3985f6746653" providerId="LiveId" clId="{6B802DEB-8368-4749-99F4-07E7391C1FFF}" dt="2024-08-14T02:04:46.573" v="29181" actId="20577"/>
        <pc:sldMkLst>
          <pc:docMk/>
          <pc:sldMk cId="4003034095" sldId="314"/>
        </pc:sldMkLst>
        <pc:spChg chg="add del">
          <ac:chgData name="동현 윤" userId="a7ff3985f6746653" providerId="LiveId" clId="{6B802DEB-8368-4749-99F4-07E7391C1FFF}" dt="2024-08-12T04:39:07.113" v="10953" actId="22"/>
          <ac:spMkLst>
            <pc:docMk/>
            <pc:sldMk cId="4003034095" sldId="314"/>
            <ac:spMk id="4" creationId="{6F423052-75D6-74D6-39D7-DEF8B2047D83}"/>
          </ac:spMkLst>
        </pc:spChg>
        <pc:spChg chg="mod">
          <ac:chgData name="동현 윤" userId="a7ff3985f6746653" providerId="LiveId" clId="{6B802DEB-8368-4749-99F4-07E7391C1FFF}" dt="2024-08-14T02:01:49.007" v="28607" actId="20577"/>
          <ac:spMkLst>
            <pc:docMk/>
            <pc:sldMk cId="4003034095" sldId="314"/>
            <ac:spMk id="6" creationId="{BA1B74C6-FF6C-14B1-2C0E-F93A8B6B7B41}"/>
          </ac:spMkLst>
        </pc:spChg>
        <pc:spChg chg="mod">
          <ac:chgData name="동현 윤" userId="a7ff3985f6746653" providerId="LiveId" clId="{6B802DEB-8368-4749-99F4-07E7391C1FFF}" dt="2024-08-13T11:49:26.103" v="26549" actId="20577"/>
          <ac:spMkLst>
            <pc:docMk/>
            <pc:sldMk cId="4003034095" sldId="314"/>
            <ac:spMk id="26" creationId="{5FD4640A-EC19-40FE-919E-B53DA11117DC}"/>
          </ac:spMkLst>
        </pc:spChg>
        <pc:picChg chg="mod">
          <ac:chgData name="동현 윤" userId="a7ff3985f6746653" providerId="LiveId" clId="{6B802DEB-8368-4749-99F4-07E7391C1FFF}" dt="2024-08-14T01:55:05.824" v="28457" actId="1076"/>
          <ac:picMkLst>
            <pc:docMk/>
            <pc:sldMk cId="4003034095" sldId="314"/>
            <ac:picMk id="3" creationId="{FA376840-2538-8E98-39C2-3D0BB217405E}"/>
          </ac:picMkLst>
        </pc:picChg>
      </pc:sldChg>
      <pc:sldChg chg="addSp delSp modSp add mod modNotesTx">
        <pc:chgData name="동현 윤" userId="a7ff3985f6746653" providerId="LiveId" clId="{6B802DEB-8368-4749-99F4-07E7391C1FFF}" dt="2024-08-13T11:49:28.011" v="26550" actId="20577"/>
        <pc:sldMkLst>
          <pc:docMk/>
          <pc:sldMk cId="3402887154" sldId="315"/>
        </pc:sldMkLst>
        <pc:spChg chg="add mod">
          <ac:chgData name="동현 윤" userId="a7ff3985f6746653" providerId="LiveId" clId="{6B802DEB-8368-4749-99F4-07E7391C1FFF}" dt="2024-08-05T12:05:07.893" v="9868"/>
          <ac:spMkLst>
            <pc:docMk/>
            <pc:sldMk cId="3402887154" sldId="315"/>
            <ac:spMk id="2" creationId="{E44CA97A-0AA4-0AE4-F618-05F51CDB8261}"/>
          </ac:spMkLst>
        </pc:spChg>
        <pc:spChg chg="add mod">
          <ac:chgData name="동현 윤" userId="a7ff3985f6746653" providerId="LiveId" clId="{6B802DEB-8368-4749-99F4-07E7391C1FFF}" dt="2024-08-13T11:49:28.011" v="26550" actId="20577"/>
          <ac:spMkLst>
            <pc:docMk/>
            <pc:sldMk cId="3402887154" sldId="315"/>
            <ac:spMk id="3" creationId="{3E69EC52-8C40-D9C8-1FD1-8CB3F282E645}"/>
          </ac:spMkLst>
        </pc:spChg>
        <pc:spChg chg="del">
          <ac:chgData name="동현 윤" userId="a7ff3985f6746653" providerId="LiveId" clId="{6B802DEB-8368-4749-99F4-07E7391C1FFF}" dt="2024-08-05T12:05:07.726" v="9867" actId="478"/>
          <ac:spMkLst>
            <pc:docMk/>
            <pc:sldMk cId="3402887154" sldId="315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07.726" v="9867" actId="478"/>
          <ac:spMkLst>
            <pc:docMk/>
            <pc:sldMk cId="3402887154" sldId="315"/>
            <ac:spMk id="26" creationId="{5FD4640A-EC19-40FE-919E-B53DA11117DC}"/>
          </ac:spMkLst>
        </pc:spChg>
        <pc:spChg chg="mod">
          <ac:chgData name="동현 윤" userId="a7ff3985f6746653" providerId="LiveId" clId="{6B802DEB-8368-4749-99F4-07E7391C1FFF}" dt="2024-08-13T06:28:32.044" v="19039" actId="20577"/>
          <ac:spMkLst>
            <pc:docMk/>
            <pc:sldMk cId="3402887154" sldId="315"/>
            <ac:spMk id="31" creationId="{55E74859-D683-49B0-A5C5-4AF264C14332}"/>
          </ac:spMkLst>
        </pc:spChg>
      </pc:sldChg>
      <pc:sldChg chg="addSp delSp modSp add mod">
        <pc:chgData name="동현 윤" userId="a7ff3985f6746653" providerId="LiveId" clId="{6B802DEB-8368-4749-99F4-07E7391C1FFF}" dt="2024-08-14T02:23:22.141" v="29599" actId="1076"/>
        <pc:sldMkLst>
          <pc:docMk/>
          <pc:sldMk cId="3635826509" sldId="316"/>
        </pc:sldMkLst>
        <pc:spChg chg="add mod">
          <ac:chgData name="동현 윤" userId="a7ff3985f6746653" providerId="LiveId" clId="{6B802DEB-8368-4749-99F4-07E7391C1FFF}" dt="2024-08-05T12:05:11.506" v="9870"/>
          <ac:spMkLst>
            <pc:docMk/>
            <pc:sldMk cId="3635826509" sldId="316"/>
            <ac:spMk id="2" creationId="{C7705223-F4A0-2757-E268-C31CE4EA32AE}"/>
          </ac:spMkLst>
        </pc:spChg>
        <pc:spChg chg="add mod">
          <ac:chgData name="동현 윤" userId="a7ff3985f6746653" providerId="LiveId" clId="{6B802DEB-8368-4749-99F4-07E7391C1FFF}" dt="2024-08-13T11:49:30.221" v="26551" actId="20577"/>
          <ac:spMkLst>
            <pc:docMk/>
            <pc:sldMk cId="3635826509" sldId="316"/>
            <ac:spMk id="3" creationId="{50973D11-DCC2-3CDD-BCD1-D72CDB321898}"/>
          </ac:spMkLst>
        </pc:spChg>
        <pc:spChg chg="add mod">
          <ac:chgData name="동현 윤" userId="a7ff3985f6746653" providerId="LiveId" clId="{6B802DEB-8368-4749-99F4-07E7391C1FFF}" dt="2024-08-14T02:23:22.141" v="29599" actId="1076"/>
          <ac:spMkLst>
            <pc:docMk/>
            <pc:sldMk cId="3635826509" sldId="316"/>
            <ac:spMk id="4" creationId="{14FA3DD1-B292-8402-1461-2D17E45F398D}"/>
          </ac:spMkLst>
        </pc:spChg>
        <pc:spChg chg="del">
          <ac:chgData name="동현 윤" userId="a7ff3985f6746653" providerId="LiveId" clId="{6B802DEB-8368-4749-99F4-07E7391C1FFF}" dt="2024-08-05T12:05:11.328" v="9869" actId="478"/>
          <ac:spMkLst>
            <pc:docMk/>
            <pc:sldMk cId="3635826509" sldId="316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11.328" v="9869" actId="478"/>
          <ac:spMkLst>
            <pc:docMk/>
            <pc:sldMk cId="3635826509" sldId="316"/>
            <ac:spMk id="26" creationId="{5FD4640A-EC19-40FE-919E-B53DA11117DC}"/>
          </ac:spMkLst>
        </pc:spChg>
        <pc:picChg chg="mod">
          <ac:chgData name="동현 윤" userId="a7ff3985f6746653" providerId="LiveId" clId="{6B802DEB-8368-4749-99F4-07E7391C1FFF}" dt="2024-08-14T02:16:47.506" v="29188" actId="1076"/>
          <ac:picMkLst>
            <pc:docMk/>
            <pc:sldMk cId="3635826509" sldId="316"/>
            <ac:picMk id="15" creationId="{FBEADD81-4370-3ECA-4244-11F78F2C6EE9}"/>
          </ac:picMkLst>
        </pc:picChg>
      </pc:sldChg>
      <pc:sldChg chg="addSp delSp modSp add mod">
        <pc:chgData name="동현 윤" userId="a7ff3985f6746653" providerId="LiveId" clId="{6B802DEB-8368-4749-99F4-07E7391C1FFF}" dt="2024-08-14T02:14:09.946" v="29185" actId="207"/>
        <pc:sldMkLst>
          <pc:docMk/>
          <pc:sldMk cId="3303024414" sldId="317"/>
        </pc:sldMkLst>
        <pc:spChg chg="add mod">
          <ac:chgData name="동현 윤" userId="a7ff3985f6746653" providerId="LiveId" clId="{6B802DEB-8368-4749-99F4-07E7391C1FFF}" dt="2024-08-05T12:05:14.572" v="9872"/>
          <ac:spMkLst>
            <pc:docMk/>
            <pc:sldMk cId="3303024414" sldId="317"/>
            <ac:spMk id="2" creationId="{F690CF01-89C0-3392-62B9-E7F0CA9F66F5}"/>
          </ac:spMkLst>
        </pc:spChg>
        <pc:spChg chg="add mod">
          <ac:chgData name="동현 윤" userId="a7ff3985f6746653" providerId="LiveId" clId="{6B802DEB-8368-4749-99F4-07E7391C1FFF}" dt="2024-08-13T11:49:32.230" v="26552" actId="20577"/>
          <ac:spMkLst>
            <pc:docMk/>
            <pc:sldMk cId="3303024414" sldId="317"/>
            <ac:spMk id="4" creationId="{89A008E5-03B1-C54B-8332-5C12855194C9}"/>
          </ac:spMkLst>
        </pc:spChg>
        <pc:spChg chg="add mod">
          <ac:chgData name="동현 윤" userId="a7ff3985f6746653" providerId="LiveId" clId="{6B802DEB-8368-4749-99F4-07E7391C1FFF}" dt="2024-08-14T02:14:09.946" v="29185" actId="207"/>
          <ac:spMkLst>
            <pc:docMk/>
            <pc:sldMk cId="3303024414" sldId="317"/>
            <ac:spMk id="5" creationId="{4407791A-B97F-5C94-1381-441BB2C6C0C7}"/>
          </ac:spMkLst>
        </pc:spChg>
        <pc:spChg chg="del">
          <ac:chgData name="동현 윤" userId="a7ff3985f6746653" providerId="LiveId" clId="{6B802DEB-8368-4749-99F4-07E7391C1FFF}" dt="2024-08-05T12:05:14.397" v="9871" actId="478"/>
          <ac:spMkLst>
            <pc:docMk/>
            <pc:sldMk cId="3303024414" sldId="317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14.397" v="9871" actId="478"/>
          <ac:spMkLst>
            <pc:docMk/>
            <pc:sldMk cId="3303024414" sldId="317"/>
            <ac:spMk id="26" creationId="{5FD4640A-EC19-40FE-919E-B53DA11117DC}"/>
          </ac:spMkLst>
        </pc:spChg>
      </pc:sldChg>
      <pc:sldChg chg="addSp delSp modSp add mod">
        <pc:chgData name="동현 윤" userId="a7ff3985f6746653" providerId="LiveId" clId="{6B802DEB-8368-4749-99F4-07E7391C1FFF}" dt="2024-08-13T11:49:34.932" v="26553" actId="20577"/>
        <pc:sldMkLst>
          <pc:docMk/>
          <pc:sldMk cId="3297729592" sldId="318"/>
        </pc:sldMkLst>
        <pc:spChg chg="add mod">
          <ac:chgData name="동현 윤" userId="a7ff3985f6746653" providerId="LiveId" clId="{6B802DEB-8368-4749-99F4-07E7391C1FFF}" dt="2024-08-05T12:05:17.087" v="9874"/>
          <ac:spMkLst>
            <pc:docMk/>
            <pc:sldMk cId="3297729592" sldId="318"/>
            <ac:spMk id="2" creationId="{2726AC51-F08D-309C-9B36-1FFDEA953C8B}"/>
          </ac:spMkLst>
        </pc:spChg>
        <pc:spChg chg="add mod">
          <ac:chgData name="동현 윤" userId="a7ff3985f6746653" providerId="LiveId" clId="{6B802DEB-8368-4749-99F4-07E7391C1FFF}" dt="2024-08-13T11:49:34.932" v="26553" actId="20577"/>
          <ac:spMkLst>
            <pc:docMk/>
            <pc:sldMk cId="3297729592" sldId="318"/>
            <ac:spMk id="4" creationId="{D4A38392-57A6-E674-7C24-0466A7B5ADA1}"/>
          </ac:spMkLst>
        </pc:spChg>
        <pc:spChg chg="del">
          <ac:chgData name="동현 윤" userId="a7ff3985f6746653" providerId="LiveId" clId="{6B802DEB-8368-4749-99F4-07E7391C1FFF}" dt="2024-08-05T12:05:16.936" v="9873" actId="478"/>
          <ac:spMkLst>
            <pc:docMk/>
            <pc:sldMk cId="3297729592" sldId="318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16.936" v="9873" actId="478"/>
          <ac:spMkLst>
            <pc:docMk/>
            <pc:sldMk cId="3297729592" sldId="318"/>
            <ac:spMk id="26" creationId="{5FD4640A-EC19-40FE-919E-B53DA11117DC}"/>
          </ac:spMkLst>
        </pc:spChg>
      </pc:sldChg>
      <pc:sldChg chg="addSp delSp modSp add mod">
        <pc:chgData name="동현 윤" userId="a7ff3985f6746653" providerId="LiveId" clId="{6B802DEB-8368-4749-99F4-07E7391C1FFF}" dt="2024-08-14T02:14:37.163" v="29186" actId="478"/>
        <pc:sldMkLst>
          <pc:docMk/>
          <pc:sldMk cId="678280439" sldId="319"/>
        </pc:sldMkLst>
        <pc:spChg chg="add mod">
          <ac:chgData name="동현 윤" userId="a7ff3985f6746653" providerId="LiveId" clId="{6B802DEB-8368-4749-99F4-07E7391C1FFF}" dt="2024-08-05T12:05:28.501" v="9876"/>
          <ac:spMkLst>
            <pc:docMk/>
            <pc:sldMk cId="678280439" sldId="319"/>
            <ac:spMk id="2" creationId="{3C7CBEC8-44FF-C7C3-0F6E-F5379780CF2D}"/>
          </ac:spMkLst>
        </pc:spChg>
        <pc:spChg chg="add mod">
          <ac:chgData name="동현 윤" userId="a7ff3985f6746653" providerId="LiveId" clId="{6B802DEB-8368-4749-99F4-07E7391C1FFF}" dt="2024-08-14T01:54:27.224" v="28444" actId="20577"/>
          <ac:spMkLst>
            <pc:docMk/>
            <pc:sldMk cId="678280439" sldId="319"/>
            <ac:spMk id="4" creationId="{44E6D7AE-43EC-6CAA-957F-5A5BC6FCBAE7}"/>
          </ac:spMkLst>
        </pc:spChg>
        <pc:spChg chg="del">
          <ac:chgData name="동현 윤" userId="a7ff3985f6746653" providerId="LiveId" clId="{6B802DEB-8368-4749-99F4-07E7391C1FFF}" dt="2024-08-14T02:14:37.163" v="29186" actId="478"/>
          <ac:spMkLst>
            <pc:docMk/>
            <pc:sldMk cId="678280439" sldId="319"/>
            <ac:spMk id="5" creationId="{E7B04BD2-5BC2-5584-C4C2-F52B0377D69C}"/>
          </ac:spMkLst>
        </pc:spChg>
        <pc:spChg chg="del">
          <ac:chgData name="동현 윤" userId="a7ff3985f6746653" providerId="LiveId" clId="{6B802DEB-8368-4749-99F4-07E7391C1FFF}" dt="2024-08-05T12:05:28.327" v="9875" actId="478"/>
          <ac:spMkLst>
            <pc:docMk/>
            <pc:sldMk cId="678280439" sldId="319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28.327" v="9875" actId="478"/>
          <ac:spMkLst>
            <pc:docMk/>
            <pc:sldMk cId="678280439" sldId="319"/>
            <ac:spMk id="26" creationId="{5FD4640A-EC19-40FE-919E-B53DA11117DC}"/>
          </ac:spMkLst>
        </pc:spChg>
      </pc:sldChg>
      <pc:sldChg chg="addSp delSp modSp add mod">
        <pc:chgData name="동현 윤" userId="a7ff3985f6746653" providerId="LiveId" clId="{6B802DEB-8368-4749-99F4-07E7391C1FFF}" dt="2024-08-14T02:23:49.637" v="29606" actId="20577"/>
        <pc:sldMkLst>
          <pc:docMk/>
          <pc:sldMk cId="1149710853" sldId="320"/>
        </pc:sldMkLst>
        <pc:spChg chg="add mod">
          <ac:chgData name="동현 윤" userId="a7ff3985f6746653" providerId="LiveId" clId="{6B802DEB-8368-4749-99F4-07E7391C1FFF}" dt="2024-08-05T12:05:31.241" v="9878"/>
          <ac:spMkLst>
            <pc:docMk/>
            <pc:sldMk cId="1149710853" sldId="320"/>
            <ac:spMk id="2" creationId="{2E237442-84AC-4C7F-3F1D-D3A851A4BDAB}"/>
          </ac:spMkLst>
        </pc:spChg>
        <pc:spChg chg="add mod">
          <ac:chgData name="동현 윤" userId="a7ff3985f6746653" providerId="LiveId" clId="{6B802DEB-8368-4749-99F4-07E7391C1FFF}" dt="2024-08-14T01:54:29.112" v="28445" actId="20577"/>
          <ac:spMkLst>
            <pc:docMk/>
            <pc:sldMk cId="1149710853" sldId="320"/>
            <ac:spMk id="5" creationId="{D68CB692-99EE-2164-74FD-C5315C0000F9}"/>
          </ac:spMkLst>
        </pc:spChg>
        <pc:spChg chg="mod">
          <ac:chgData name="동현 윤" userId="a7ff3985f6746653" providerId="LiveId" clId="{6B802DEB-8368-4749-99F4-07E7391C1FFF}" dt="2024-08-14T02:23:49.637" v="29606" actId="20577"/>
          <ac:spMkLst>
            <pc:docMk/>
            <pc:sldMk cId="1149710853" sldId="320"/>
            <ac:spMk id="6" creationId="{BA1B74C6-FF6C-14B1-2C0E-F93A8B6B7B41}"/>
          </ac:spMkLst>
        </pc:spChg>
        <pc:spChg chg="del">
          <ac:chgData name="동현 윤" userId="a7ff3985f6746653" providerId="LiveId" clId="{6B802DEB-8368-4749-99F4-07E7391C1FFF}" dt="2024-08-05T12:05:31.058" v="9877" actId="478"/>
          <ac:spMkLst>
            <pc:docMk/>
            <pc:sldMk cId="1149710853" sldId="320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31.058" v="9877" actId="478"/>
          <ac:spMkLst>
            <pc:docMk/>
            <pc:sldMk cId="1149710853" sldId="320"/>
            <ac:spMk id="26" creationId="{5FD4640A-EC19-40FE-919E-B53DA11117DC}"/>
          </ac:spMkLst>
        </pc:spChg>
        <pc:picChg chg="mod">
          <ac:chgData name="동현 윤" userId="a7ff3985f6746653" providerId="LiveId" clId="{6B802DEB-8368-4749-99F4-07E7391C1FFF}" dt="2024-08-13T11:40:11.703" v="26412" actId="1076"/>
          <ac:picMkLst>
            <pc:docMk/>
            <pc:sldMk cId="1149710853" sldId="320"/>
            <ac:picMk id="3" creationId="{AB54679C-942C-767C-ABF0-F9151908D000}"/>
          </ac:picMkLst>
        </pc:picChg>
      </pc:sldChg>
      <pc:sldChg chg="addSp delSp modSp add mod">
        <pc:chgData name="동현 윤" userId="a7ff3985f6746653" providerId="LiveId" clId="{6B802DEB-8368-4749-99F4-07E7391C1FFF}" dt="2024-08-14T01:54:31.536" v="28446" actId="20577"/>
        <pc:sldMkLst>
          <pc:docMk/>
          <pc:sldMk cId="2961800800" sldId="321"/>
        </pc:sldMkLst>
        <pc:spChg chg="add mod">
          <ac:chgData name="동현 윤" userId="a7ff3985f6746653" providerId="LiveId" clId="{6B802DEB-8368-4749-99F4-07E7391C1FFF}" dt="2024-08-05T12:05:33.838" v="9880"/>
          <ac:spMkLst>
            <pc:docMk/>
            <pc:sldMk cId="2961800800" sldId="321"/>
            <ac:spMk id="2" creationId="{8FD02D72-2AA5-6547-E2A1-AA5183796DE6}"/>
          </ac:spMkLst>
        </pc:spChg>
        <pc:spChg chg="add mod">
          <ac:chgData name="동현 윤" userId="a7ff3985f6746653" providerId="LiveId" clId="{6B802DEB-8368-4749-99F4-07E7391C1FFF}" dt="2024-08-14T01:54:31.536" v="28446" actId="20577"/>
          <ac:spMkLst>
            <pc:docMk/>
            <pc:sldMk cId="2961800800" sldId="321"/>
            <ac:spMk id="3" creationId="{36FE559C-8517-C26D-4A45-8BE660BCB280}"/>
          </ac:spMkLst>
        </pc:spChg>
        <pc:spChg chg="mod">
          <ac:chgData name="동현 윤" userId="a7ff3985f6746653" providerId="LiveId" clId="{6B802DEB-8368-4749-99F4-07E7391C1FFF}" dt="2024-08-13T11:41:07.014" v="26439" actId="20577"/>
          <ac:spMkLst>
            <pc:docMk/>
            <pc:sldMk cId="2961800800" sldId="321"/>
            <ac:spMk id="6" creationId="{BA1B74C6-FF6C-14B1-2C0E-F93A8B6B7B41}"/>
          </ac:spMkLst>
        </pc:spChg>
        <pc:spChg chg="del">
          <ac:chgData name="동현 윤" userId="a7ff3985f6746653" providerId="LiveId" clId="{6B802DEB-8368-4749-99F4-07E7391C1FFF}" dt="2024-08-05T12:05:33.689" v="9879" actId="478"/>
          <ac:spMkLst>
            <pc:docMk/>
            <pc:sldMk cId="2961800800" sldId="321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33.689" v="9879" actId="478"/>
          <ac:spMkLst>
            <pc:docMk/>
            <pc:sldMk cId="2961800800" sldId="321"/>
            <ac:spMk id="26" creationId="{5FD4640A-EC19-40FE-919E-B53DA11117DC}"/>
          </ac:spMkLst>
        </pc:spChg>
      </pc:sldChg>
      <pc:sldChg chg="addSp delSp modSp add mod">
        <pc:chgData name="동현 윤" userId="a7ff3985f6746653" providerId="LiveId" clId="{6B802DEB-8368-4749-99F4-07E7391C1FFF}" dt="2024-08-14T02:29:41.113" v="29775" actId="1076"/>
        <pc:sldMkLst>
          <pc:docMk/>
          <pc:sldMk cId="3990094900" sldId="322"/>
        </pc:sldMkLst>
        <pc:spChg chg="add mod">
          <ac:chgData name="동현 윤" userId="a7ff3985f6746653" providerId="LiveId" clId="{6B802DEB-8368-4749-99F4-07E7391C1FFF}" dt="2024-08-05T12:05:59.768" v="9896"/>
          <ac:spMkLst>
            <pc:docMk/>
            <pc:sldMk cId="3990094900" sldId="322"/>
            <ac:spMk id="2" creationId="{30D61EAD-9098-127E-1017-754FA4F09850}"/>
          </ac:spMkLst>
        </pc:spChg>
        <pc:spChg chg="add mod">
          <ac:chgData name="동현 윤" userId="a7ff3985f6746653" providerId="LiveId" clId="{6B802DEB-8368-4749-99F4-07E7391C1FFF}" dt="2024-08-14T01:54:54.482" v="28455" actId="20577"/>
          <ac:spMkLst>
            <pc:docMk/>
            <pc:sldMk cId="3990094900" sldId="322"/>
            <ac:spMk id="3" creationId="{F3B1D67C-01AF-C3D8-DCD6-67726D8E5CE2}"/>
          </ac:spMkLst>
        </pc:spChg>
        <pc:spChg chg="mod">
          <ac:chgData name="동현 윤" userId="a7ff3985f6746653" providerId="LiveId" clId="{6B802DEB-8368-4749-99F4-07E7391C1FFF}" dt="2024-08-13T11:44:59.671" v="26526" actId="20577"/>
          <ac:spMkLst>
            <pc:docMk/>
            <pc:sldMk cId="3990094900" sldId="322"/>
            <ac:spMk id="6" creationId="{BA1B74C6-FF6C-14B1-2C0E-F93A8B6B7B41}"/>
          </ac:spMkLst>
        </pc:spChg>
        <pc:spChg chg="add mod">
          <ac:chgData name="동현 윤" userId="a7ff3985f6746653" providerId="LiveId" clId="{6B802DEB-8368-4749-99F4-07E7391C1FFF}" dt="2024-08-13T11:43:25.890" v="26447" actId="164"/>
          <ac:spMkLst>
            <pc:docMk/>
            <pc:sldMk cId="3990094900" sldId="322"/>
            <ac:spMk id="7" creationId="{CCF83FEB-07F2-B8D7-136C-EB51AE7FBB08}"/>
          </ac:spMkLst>
        </pc:spChg>
        <pc:spChg chg="add del mod">
          <ac:chgData name="동현 윤" userId="a7ff3985f6746653" providerId="LiveId" clId="{6B802DEB-8368-4749-99F4-07E7391C1FFF}" dt="2024-08-13T11:43:22.361" v="26446" actId="22"/>
          <ac:spMkLst>
            <pc:docMk/>
            <pc:sldMk cId="3990094900" sldId="322"/>
            <ac:spMk id="9" creationId="{53737B9B-3F82-715C-A3C7-549F08CC3498}"/>
          </ac:spMkLst>
        </pc:spChg>
        <pc:spChg chg="add del mod">
          <ac:chgData name="동현 윤" userId="a7ff3985f6746653" providerId="LiveId" clId="{6B802DEB-8368-4749-99F4-07E7391C1FFF}" dt="2024-08-13T11:45:03.334" v="26529"/>
          <ac:spMkLst>
            <pc:docMk/>
            <pc:sldMk cId="3990094900" sldId="322"/>
            <ac:spMk id="12" creationId="{28CD00BE-B43E-C6D4-0D62-48A4809FEB91}"/>
          </ac:spMkLst>
        </pc:spChg>
        <pc:spChg chg="del">
          <ac:chgData name="동현 윤" userId="a7ff3985f6746653" providerId="LiveId" clId="{6B802DEB-8368-4749-99F4-07E7391C1FFF}" dt="2024-08-05T12:05:59.572" v="9895" actId="478"/>
          <ac:spMkLst>
            <pc:docMk/>
            <pc:sldMk cId="3990094900" sldId="322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5:59.572" v="9895" actId="478"/>
          <ac:spMkLst>
            <pc:docMk/>
            <pc:sldMk cId="3990094900" sldId="322"/>
            <ac:spMk id="26" creationId="{5FD4640A-EC19-40FE-919E-B53DA11117DC}"/>
          </ac:spMkLst>
        </pc:spChg>
        <pc:spChg chg="mod">
          <ac:chgData name="동현 윤" userId="a7ff3985f6746653" providerId="LiveId" clId="{6B802DEB-8368-4749-99F4-07E7391C1FFF}" dt="2024-08-05T12:15:20.342" v="9958" actId="20577"/>
          <ac:spMkLst>
            <pc:docMk/>
            <pc:sldMk cId="3990094900" sldId="322"/>
            <ac:spMk id="31" creationId="{55E74859-D683-49B0-A5C5-4AF264C14332}"/>
          </ac:spMkLst>
        </pc:spChg>
        <pc:grpChg chg="add mod">
          <ac:chgData name="동현 윤" userId="a7ff3985f6746653" providerId="LiveId" clId="{6B802DEB-8368-4749-99F4-07E7391C1FFF}" dt="2024-08-14T02:29:41.113" v="29775" actId="1076"/>
          <ac:grpSpMkLst>
            <pc:docMk/>
            <pc:sldMk cId="3990094900" sldId="322"/>
            <ac:grpSpMk id="10" creationId="{D9AA82C3-1563-F9E5-58FC-FCA1422CFB38}"/>
          </ac:grpSpMkLst>
        </pc:grpChg>
        <pc:picChg chg="mod">
          <ac:chgData name="동현 윤" userId="a7ff3985f6746653" providerId="LiveId" clId="{6B802DEB-8368-4749-99F4-07E7391C1FFF}" dt="2024-08-13T11:45:02.561" v="26527" actId="1076"/>
          <ac:picMkLst>
            <pc:docMk/>
            <pc:sldMk cId="3990094900" sldId="322"/>
            <ac:picMk id="4" creationId="{6045042E-F249-D4F8-F4BB-868671E893A6}"/>
          </ac:picMkLst>
        </pc:picChg>
        <pc:picChg chg="mod">
          <ac:chgData name="동현 윤" userId="a7ff3985f6746653" providerId="LiveId" clId="{6B802DEB-8368-4749-99F4-07E7391C1FFF}" dt="2024-08-13T11:43:25.890" v="26447" actId="164"/>
          <ac:picMkLst>
            <pc:docMk/>
            <pc:sldMk cId="3990094900" sldId="322"/>
            <ac:picMk id="5" creationId="{620DDB1B-5F66-99FD-F17D-A326ED6672A1}"/>
          </ac:picMkLst>
        </pc:picChg>
        <pc:picChg chg="add mod">
          <ac:chgData name="동현 윤" userId="a7ff3985f6746653" providerId="LiveId" clId="{6B802DEB-8368-4749-99F4-07E7391C1FFF}" dt="2024-08-13T13:54:23.883" v="27050" actId="1076"/>
          <ac:picMkLst>
            <pc:docMk/>
            <pc:sldMk cId="3990094900" sldId="322"/>
            <ac:picMk id="14" creationId="{CEE124DF-575A-9E09-5BD3-A7B2176BD0D9}"/>
          </ac:picMkLst>
        </pc:picChg>
      </pc:sldChg>
      <pc:sldChg chg="addSp delSp modSp add mod">
        <pc:chgData name="동현 윤" userId="a7ff3985f6746653" providerId="LiveId" clId="{6B802DEB-8368-4749-99F4-07E7391C1FFF}" dt="2024-08-14T01:54:56.622" v="28456" actId="20577"/>
        <pc:sldMkLst>
          <pc:docMk/>
          <pc:sldMk cId="1366152057" sldId="323"/>
        </pc:sldMkLst>
        <pc:spChg chg="add mod">
          <ac:chgData name="동현 윤" userId="a7ff3985f6746653" providerId="LiveId" clId="{6B802DEB-8368-4749-99F4-07E7391C1FFF}" dt="2024-08-05T12:06:46.392" v="9905"/>
          <ac:spMkLst>
            <pc:docMk/>
            <pc:sldMk cId="1366152057" sldId="323"/>
            <ac:spMk id="3" creationId="{35AA83D3-DD25-55CA-8D0E-46FB0285D86B}"/>
          </ac:spMkLst>
        </pc:spChg>
        <pc:spChg chg="add mod">
          <ac:chgData name="동현 윤" userId="a7ff3985f6746653" providerId="LiveId" clId="{6B802DEB-8368-4749-99F4-07E7391C1FFF}" dt="2024-08-14T01:54:56.622" v="28456" actId="20577"/>
          <ac:spMkLst>
            <pc:docMk/>
            <pc:sldMk cId="1366152057" sldId="323"/>
            <ac:spMk id="4" creationId="{32524AFC-D47A-7E0F-027C-79066D3DE10A}"/>
          </ac:spMkLst>
        </pc:spChg>
        <pc:spChg chg="del">
          <ac:chgData name="동현 윤" userId="a7ff3985f6746653" providerId="LiveId" clId="{6B802DEB-8368-4749-99F4-07E7391C1FFF}" dt="2024-08-05T12:06:46.230" v="9904" actId="478"/>
          <ac:spMkLst>
            <pc:docMk/>
            <pc:sldMk cId="1366152057" sldId="323"/>
            <ac:spMk id="24" creationId="{F27741B4-433E-4D57-8FC1-D988C5D8D3D8}"/>
          </ac:spMkLst>
        </pc:spChg>
        <pc:spChg chg="del">
          <ac:chgData name="동현 윤" userId="a7ff3985f6746653" providerId="LiveId" clId="{6B802DEB-8368-4749-99F4-07E7391C1FFF}" dt="2024-08-05T12:06:46.230" v="9904" actId="478"/>
          <ac:spMkLst>
            <pc:docMk/>
            <pc:sldMk cId="1366152057" sldId="323"/>
            <ac:spMk id="26" creationId="{5FD4640A-EC19-40FE-919E-B53DA11117DC}"/>
          </ac:spMkLst>
        </pc:spChg>
        <pc:spChg chg="mod">
          <ac:chgData name="동현 윤" userId="a7ff3985f6746653" providerId="LiveId" clId="{6B802DEB-8368-4749-99F4-07E7391C1FFF}" dt="2024-08-05T12:15:17.592" v="9957" actId="20577"/>
          <ac:spMkLst>
            <pc:docMk/>
            <pc:sldMk cId="1366152057" sldId="323"/>
            <ac:spMk id="31" creationId="{55E74859-D683-49B0-A5C5-4AF264C14332}"/>
          </ac:spMkLst>
        </pc:spChg>
      </pc:sldChg>
      <pc:sldChg chg="addSp delSp modSp add mod">
        <pc:chgData name="동현 윤" userId="a7ff3985f6746653" providerId="LiveId" clId="{6B802DEB-8368-4749-99F4-07E7391C1FFF}" dt="2024-08-12T04:40:41.201" v="10983" actId="20577"/>
        <pc:sldMkLst>
          <pc:docMk/>
          <pc:sldMk cId="3099685656" sldId="324"/>
        </pc:sldMkLst>
        <pc:spChg chg="del">
          <ac:chgData name="동현 윤" userId="a7ff3985f6746653" providerId="LiveId" clId="{6B802DEB-8368-4749-99F4-07E7391C1FFF}" dt="2024-08-05T12:17:38.770" v="10135" actId="478"/>
          <ac:spMkLst>
            <pc:docMk/>
            <pc:sldMk cId="3099685656" sldId="324"/>
            <ac:spMk id="2" creationId="{9F5A2D86-00AC-291F-6DDC-213FDEABDD87}"/>
          </ac:spMkLst>
        </pc:spChg>
        <pc:spChg chg="mod">
          <ac:chgData name="동현 윤" userId="a7ff3985f6746653" providerId="LiveId" clId="{6B802DEB-8368-4749-99F4-07E7391C1FFF}" dt="2024-08-12T04:40:41.201" v="10983" actId="20577"/>
          <ac:spMkLst>
            <pc:docMk/>
            <pc:sldMk cId="3099685656" sldId="324"/>
            <ac:spMk id="4" creationId="{32524AFC-D47A-7E0F-027C-79066D3DE10A}"/>
          </ac:spMkLst>
        </pc:spChg>
        <pc:spChg chg="mod">
          <ac:chgData name="동현 윤" userId="a7ff3985f6746653" providerId="LiveId" clId="{6B802DEB-8368-4749-99F4-07E7391C1FFF}" dt="2024-08-05T12:17:50.825" v="10150" actId="20577"/>
          <ac:spMkLst>
            <pc:docMk/>
            <pc:sldMk cId="3099685656" sldId="324"/>
            <ac:spMk id="6" creationId="{BA1B74C6-FF6C-14B1-2C0E-F93A8B6B7B41}"/>
          </ac:spMkLst>
        </pc:spChg>
        <pc:spChg chg="del">
          <ac:chgData name="동현 윤" userId="a7ff3985f6746653" providerId="LiveId" clId="{6B802DEB-8368-4749-99F4-07E7391C1FFF}" dt="2024-08-05T12:18:03.375" v="10151" actId="478"/>
          <ac:spMkLst>
            <pc:docMk/>
            <pc:sldMk cId="3099685656" sldId="324"/>
            <ac:spMk id="7" creationId="{8F9BEE0A-5826-63B9-09FE-44BF844440E2}"/>
          </ac:spMkLst>
        </pc:spChg>
        <pc:spChg chg="del">
          <ac:chgData name="동현 윤" userId="a7ff3985f6746653" providerId="LiveId" clId="{6B802DEB-8368-4749-99F4-07E7391C1FFF}" dt="2024-08-05T12:18:03.375" v="10151" actId="478"/>
          <ac:spMkLst>
            <pc:docMk/>
            <pc:sldMk cId="3099685656" sldId="324"/>
            <ac:spMk id="8" creationId="{DD8F9D50-D11E-0C5A-0949-CAAF98339A68}"/>
          </ac:spMkLst>
        </pc:spChg>
        <pc:spChg chg="del">
          <ac:chgData name="동현 윤" userId="a7ff3985f6746653" providerId="LiveId" clId="{6B802DEB-8368-4749-99F4-07E7391C1FFF}" dt="2024-08-05T12:18:03.375" v="10151" actId="478"/>
          <ac:spMkLst>
            <pc:docMk/>
            <pc:sldMk cId="3099685656" sldId="324"/>
            <ac:spMk id="9" creationId="{49CAE1D6-A665-AC9E-BD00-75FF00F60E44}"/>
          </ac:spMkLst>
        </pc:spChg>
        <pc:spChg chg="del">
          <ac:chgData name="동현 윤" userId="a7ff3985f6746653" providerId="LiveId" clId="{6B802DEB-8368-4749-99F4-07E7391C1FFF}" dt="2024-08-05T12:18:03.375" v="10151" actId="478"/>
          <ac:spMkLst>
            <pc:docMk/>
            <pc:sldMk cId="3099685656" sldId="324"/>
            <ac:spMk id="10" creationId="{5DBC0442-B16A-694A-A4F0-DD640E0A24F6}"/>
          </ac:spMkLst>
        </pc:spChg>
        <pc:spChg chg="mod">
          <ac:chgData name="동현 윤" userId="a7ff3985f6746653" providerId="LiveId" clId="{6B802DEB-8368-4749-99F4-07E7391C1FFF}" dt="2024-08-05T12:15:51.946" v="10005" actId="20577"/>
          <ac:spMkLst>
            <pc:docMk/>
            <pc:sldMk cId="3099685656" sldId="324"/>
            <ac:spMk id="31" creationId="{55E74859-D683-49B0-A5C5-4AF264C14332}"/>
          </ac:spMkLst>
        </pc:spChg>
        <pc:picChg chg="del">
          <ac:chgData name="동현 윤" userId="a7ff3985f6746653" providerId="LiveId" clId="{6B802DEB-8368-4749-99F4-07E7391C1FFF}" dt="2024-08-05T12:18:04.082" v="10152" actId="478"/>
          <ac:picMkLst>
            <pc:docMk/>
            <pc:sldMk cId="3099685656" sldId="324"/>
            <ac:picMk id="5" creationId="{4A2DBCCD-5A76-D5C3-98B2-50420C6D9C28}"/>
          </ac:picMkLst>
        </pc:picChg>
        <pc:picChg chg="add mod">
          <ac:chgData name="동현 윤" userId="a7ff3985f6746653" providerId="LiveId" clId="{6B802DEB-8368-4749-99F4-07E7391C1FFF}" dt="2024-08-05T12:19:44.628" v="10155" actId="1076"/>
          <ac:picMkLst>
            <pc:docMk/>
            <pc:sldMk cId="3099685656" sldId="324"/>
            <ac:picMk id="12" creationId="{0EFE538F-AA6A-ED6E-67D0-5B1DDB1CED43}"/>
          </ac:picMkLst>
        </pc:picChg>
      </pc:sldChg>
      <pc:sldChg chg="addSp delSp add del mod">
        <pc:chgData name="동현 윤" userId="a7ff3985f6746653" providerId="LiveId" clId="{6B802DEB-8368-4749-99F4-07E7391C1FFF}" dt="2024-08-05T12:15:06.425" v="9952" actId="47"/>
        <pc:sldMkLst>
          <pc:docMk/>
          <pc:sldMk cId="3679242444" sldId="324"/>
        </pc:sldMkLst>
        <pc:spChg chg="add del">
          <ac:chgData name="동현 윤" userId="a7ff3985f6746653" providerId="LiveId" clId="{6B802DEB-8368-4749-99F4-07E7391C1FFF}" dt="2024-08-05T12:14:54.113" v="9951" actId="478"/>
          <ac:spMkLst>
            <pc:docMk/>
            <pc:sldMk cId="3679242444" sldId="324"/>
            <ac:spMk id="2" creationId="{9F5A2D86-00AC-291F-6DDC-213FDEABDD87}"/>
          </ac:spMkLst>
        </pc:spChg>
        <pc:spChg chg="add del">
          <ac:chgData name="동현 윤" userId="a7ff3985f6746653" providerId="LiveId" clId="{6B802DEB-8368-4749-99F4-07E7391C1FFF}" dt="2024-08-05T12:14:51.632" v="9950" actId="478"/>
          <ac:spMkLst>
            <pc:docMk/>
            <pc:sldMk cId="3679242444" sldId="324"/>
            <ac:spMk id="6" creationId="{BA1B74C6-FF6C-14B1-2C0E-F93A8B6B7B41}"/>
          </ac:spMkLst>
        </pc:spChg>
        <pc:spChg chg="del">
          <ac:chgData name="동현 윤" userId="a7ff3985f6746653" providerId="LiveId" clId="{6B802DEB-8368-4749-99F4-07E7391C1FFF}" dt="2024-08-05T12:14:23.007" v="9948" actId="478"/>
          <ac:spMkLst>
            <pc:docMk/>
            <pc:sldMk cId="3679242444" sldId="324"/>
            <ac:spMk id="7" creationId="{8F9BEE0A-5826-63B9-09FE-44BF844440E2}"/>
          </ac:spMkLst>
        </pc:spChg>
        <pc:spChg chg="del">
          <ac:chgData name="동현 윤" userId="a7ff3985f6746653" providerId="LiveId" clId="{6B802DEB-8368-4749-99F4-07E7391C1FFF}" dt="2024-08-05T12:14:23.007" v="9948" actId="478"/>
          <ac:spMkLst>
            <pc:docMk/>
            <pc:sldMk cId="3679242444" sldId="324"/>
            <ac:spMk id="8" creationId="{DD8F9D50-D11E-0C5A-0949-CAAF98339A68}"/>
          </ac:spMkLst>
        </pc:spChg>
        <pc:spChg chg="del">
          <ac:chgData name="동현 윤" userId="a7ff3985f6746653" providerId="LiveId" clId="{6B802DEB-8368-4749-99F4-07E7391C1FFF}" dt="2024-08-05T12:14:23.007" v="9948" actId="478"/>
          <ac:spMkLst>
            <pc:docMk/>
            <pc:sldMk cId="3679242444" sldId="324"/>
            <ac:spMk id="9" creationId="{49CAE1D6-A665-AC9E-BD00-75FF00F60E44}"/>
          </ac:spMkLst>
        </pc:spChg>
        <pc:spChg chg="del">
          <ac:chgData name="동현 윤" userId="a7ff3985f6746653" providerId="LiveId" clId="{6B802DEB-8368-4749-99F4-07E7391C1FFF}" dt="2024-08-05T12:14:23.007" v="9948" actId="478"/>
          <ac:spMkLst>
            <pc:docMk/>
            <pc:sldMk cId="3679242444" sldId="324"/>
            <ac:spMk id="10" creationId="{5DBC0442-B16A-694A-A4F0-DD640E0A24F6}"/>
          </ac:spMkLst>
        </pc:spChg>
        <pc:picChg chg="del">
          <ac:chgData name="동현 윤" userId="a7ff3985f6746653" providerId="LiveId" clId="{6B802DEB-8368-4749-99F4-07E7391C1FFF}" dt="2024-08-05T12:14:23.007" v="9948" actId="478"/>
          <ac:picMkLst>
            <pc:docMk/>
            <pc:sldMk cId="3679242444" sldId="324"/>
            <ac:picMk id="5" creationId="{4A2DBCCD-5A76-D5C3-98B2-50420C6D9C28}"/>
          </ac:picMkLst>
        </pc:picChg>
      </pc:sldChg>
      <pc:sldChg chg="addSp delSp modSp add del mod">
        <pc:chgData name="동현 윤" userId="a7ff3985f6746653" providerId="LiveId" clId="{6B802DEB-8368-4749-99F4-07E7391C1FFF}" dt="2024-08-14T02:32:01.246" v="29777" actId="47"/>
        <pc:sldMkLst>
          <pc:docMk/>
          <pc:sldMk cId="2846212408" sldId="325"/>
        </pc:sldMkLst>
        <pc:spChg chg="mod">
          <ac:chgData name="동현 윤" userId="a7ff3985f6746653" providerId="LiveId" clId="{6B802DEB-8368-4749-99F4-07E7391C1FFF}" dt="2024-08-12T04:40:45.084" v="10985" actId="20577"/>
          <ac:spMkLst>
            <pc:docMk/>
            <pc:sldMk cId="2846212408" sldId="325"/>
            <ac:spMk id="4" creationId="{32524AFC-D47A-7E0F-027C-79066D3DE10A}"/>
          </ac:spMkLst>
        </pc:spChg>
        <pc:spChg chg="mod">
          <ac:chgData name="동현 윤" userId="a7ff3985f6746653" providerId="LiveId" clId="{6B802DEB-8368-4749-99F4-07E7391C1FFF}" dt="2024-08-05T12:21:34.047" v="10472" actId="20577"/>
          <ac:spMkLst>
            <pc:docMk/>
            <pc:sldMk cId="2846212408" sldId="325"/>
            <ac:spMk id="6" creationId="{BA1B74C6-FF6C-14B1-2C0E-F93A8B6B7B41}"/>
          </ac:spMkLst>
        </pc:spChg>
        <pc:spChg chg="mod">
          <ac:chgData name="동현 윤" userId="a7ff3985f6746653" providerId="LiveId" clId="{6B802DEB-8368-4749-99F4-07E7391C1FFF}" dt="2024-08-05T12:20:00.580" v="10182" actId="20577"/>
          <ac:spMkLst>
            <pc:docMk/>
            <pc:sldMk cId="2846212408" sldId="325"/>
            <ac:spMk id="31" creationId="{55E74859-D683-49B0-A5C5-4AF264C14332}"/>
          </ac:spMkLst>
        </pc:spChg>
        <pc:picChg chg="add mod">
          <ac:chgData name="동현 윤" userId="a7ff3985f6746653" providerId="LiveId" clId="{6B802DEB-8368-4749-99F4-07E7391C1FFF}" dt="2024-08-05T12:21:57.983" v="10474" actId="1076"/>
          <ac:picMkLst>
            <pc:docMk/>
            <pc:sldMk cId="2846212408" sldId="325"/>
            <ac:picMk id="5" creationId="{715F500F-4F4B-0A64-9C14-80E9998C491F}"/>
          </ac:picMkLst>
        </pc:picChg>
        <pc:picChg chg="del mod">
          <ac:chgData name="동현 윤" userId="a7ff3985f6746653" providerId="LiveId" clId="{6B802DEB-8368-4749-99F4-07E7391C1FFF}" dt="2024-08-05T12:21:32.722" v="10470" actId="478"/>
          <ac:picMkLst>
            <pc:docMk/>
            <pc:sldMk cId="2846212408" sldId="325"/>
            <ac:picMk id="12" creationId="{0EFE538F-AA6A-ED6E-67D0-5B1DDB1CED43}"/>
          </ac:picMkLst>
        </pc:picChg>
      </pc:sldChg>
      <pc:sldChg chg="modSp add mod">
        <pc:chgData name="동현 윤" userId="a7ff3985f6746653" providerId="LiveId" clId="{6B802DEB-8368-4749-99F4-07E7391C1FFF}" dt="2024-08-14T02:31:52.171" v="29776" actId="20577"/>
        <pc:sldMkLst>
          <pc:docMk/>
          <pc:sldMk cId="1978048694" sldId="326"/>
        </pc:sldMkLst>
        <pc:spChg chg="mod">
          <ac:chgData name="동현 윤" userId="a7ff3985f6746653" providerId="LiveId" clId="{6B802DEB-8368-4749-99F4-07E7391C1FFF}" dt="2024-08-12T04:40:49.226" v="10987" actId="20577"/>
          <ac:spMkLst>
            <pc:docMk/>
            <pc:sldMk cId="1978048694" sldId="326"/>
            <ac:spMk id="4" creationId="{32524AFC-D47A-7E0F-027C-79066D3DE10A}"/>
          </ac:spMkLst>
        </pc:spChg>
        <pc:spChg chg="mod">
          <ac:chgData name="동현 윤" userId="a7ff3985f6746653" providerId="LiveId" clId="{6B802DEB-8368-4749-99F4-07E7391C1FFF}" dt="2024-08-14T02:31:52.171" v="29776" actId="20577"/>
          <ac:spMkLst>
            <pc:docMk/>
            <pc:sldMk cId="1978048694" sldId="326"/>
            <ac:spMk id="6" creationId="{BA1B74C6-FF6C-14B1-2C0E-F93A8B6B7B41}"/>
          </ac:spMkLst>
        </pc:spChg>
      </pc:sldChg>
      <pc:sldChg chg="modSp add mod">
        <pc:chgData name="동현 윤" userId="a7ff3985f6746653" providerId="LiveId" clId="{6B802DEB-8368-4749-99F4-07E7391C1FFF}" dt="2024-08-12T04:40:53.017" v="10989" actId="20577"/>
        <pc:sldMkLst>
          <pc:docMk/>
          <pc:sldMk cId="4077011907" sldId="327"/>
        </pc:sldMkLst>
        <pc:spChg chg="mod">
          <ac:chgData name="동현 윤" userId="a7ff3985f6746653" providerId="LiveId" clId="{6B802DEB-8368-4749-99F4-07E7391C1FFF}" dt="2024-08-12T04:40:53.017" v="10989" actId="20577"/>
          <ac:spMkLst>
            <pc:docMk/>
            <pc:sldMk cId="4077011907" sldId="327"/>
            <ac:spMk id="4" creationId="{32524AFC-D47A-7E0F-027C-79066D3DE10A}"/>
          </ac:spMkLst>
        </pc:spChg>
        <pc:spChg chg="mod">
          <ac:chgData name="동현 윤" userId="a7ff3985f6746653" providerId="LiveId" clId="{6B802DEB-8368-4749-99F4-07E7391C1FFF}" dt="2024-08-05T12:24:52.859" v="10681" actId="20577"/>
          <ac:spMkLst>
            <pc:docMk/>
            <pc:sldMk cId="4077011907" sldId="327"/>
            <ac:spMk id="6" creationId="{BA1B74C6-FF6C-14B1-2C0E-F93A8B6B7B41}"/>
          </ac:spMkLst>
        </pc:spChg>
        <pc:spChg chg="mod">
          <ac:chgData name="동현 윤" userId="a7ff3985f6746653" providerId="LiveId" clId="{6B802DEB-8368-4749-99F4-07E7391C1FFF}" dt="2024-08-05T12:23:00.208" v="10524" actId="20577"/>
          <ac:spMkLst>
            <pc:docMk/>
            <pc:sldMk cId="4077011907" sldId="327"/>
            <ac:spMk id="31" creationId="{55E74859-D683-49B0-A5C5-4AF264C14332}"/>
          </ac:spMkLst>
        </pc:spChg>
        <pc:picChg chg="mod">
          <ac:chgData name="동현 윤" userId="a7ff3985f6746653" providerId="LiveId" clId="{6B802DEB-8368-4749-99F4-07E7391C1FFF}" dt="2024-08-05T12:24:42.488" v="10666" actId="1076"/>
          <ac:picMkLst>
            <pc:docMk/>
            <pc:sldMk cId="4077011907" sldId="327"/>
            <ac:picMk id="5" creationId="{715F500F-4F4B-0A64-9C14-80E9998C491F}"/>
          </ac:picMkLst>
        </pc:picChg>
      </pc:sldChg>
      <pc:sldChg chg="addSp delSp modSp add mod">
        <pc:chgData name="동현 윤" userId="a7ff3985f6746653" providerId="LiveId" clId="{6B802DEB-8368-4749-99F4-07E7391C1FFF}" dt="2024-08-12T04:40:56.711" v="10991" actId="20577"/>
        <pc:sldMkLst>
          <pc:docMk/>
          <pc:sldMk cId="2417709948" sldId="328"/>
        </pc:sldMkLst>
        <pc:spChg chg="mod">
          <ac:chgData name="동현 윤" userId="a7ff3985f6746653" providerId="LiveId" clId="{6B802DEB-8368-4749-99F4-07E7391C1FFF}" dt="2024-08-12T04:40:56.711" v="10991" actId="20577"/>
          <ac:spMkLst>
            <pc:docMk/>
            <pc:sldMk cId="2417709948" sldId="328"/>
            <ac:spMk id="4" creationId="{32524AFC-D47A-7E0F-027C-79066D3DE10A}"/>
          </ac:spMkLst>
        </pc:spChg>
        <pc:spChg chg="mod">
          <ac:chgData name="동현 윤" userId="a7ff3985f6746653" providerId="LiveId" clId="{6B802DEB-8368-4749-99F4-07E7391C1FFF}" dt="2024-08-05T12:25:31.057" v="10719" actId="20577"/>
          <ac:spMkLst>
            <pc:docMk/>
            <pc:sldMk cId="2417709948" sldId="328"/>
            <ac:spMk id="6" creationId="{BA1B74C6-FF6C-14B1-2C0E-F93A8B6B7B41}"/>
          </ac:spMkLst>
        </pc:spChg>
        <pc:spChg chg="mod">
          <ac:chgData name="동현 윤" userId="a7ff3985f6746653" providerId="LiveId" clId="{6B802DEB-8368-4749-99F4-07E7391C1FFF}" dt="2024-08-05T12:25:13.665" v="10694" actId="20577"/>
          <ac:spMkLst>
            <pc:docMk/>
            <pc:sldMk cId="2417709948" sldId="328"/>
            <ac:spMk id="31" creationId="{55E74859-D683-49B0-A5C5-4AF264C14332}"/>
          </ac:spMkLst>
        </pc:spChg>
        <pc:picChg chg="del">
          <ac:chgData name="동현 윤" userId="a7ff3985f6746653" providerId="LiveId" clId="{6B802DEB-8368-4749-99F4-07E7391C1FFF}" dt="2024-08-05T12:26:21.454" v="10720" actId="478"/>
          <ac:picMkLst>
            <pc:docMk/>
            <pc:sldMk cId="2417709948" sldId="328"/>
            <ac:picMk id="5" creationId="{715F500F-4F4B-0A64-9C14-80E9998C491F}"/>
          </ac:picMkLst>
        </pc:picChg>
        <pc:picChg chg="add mod">
          <ac:chgData name="동현 윤" userId="a7ff3985f6746653" providerId="LiveId" clId="{6B802DEB-8368-4749-99F4-07E7391C1FFF}" dt="2024-08-05T12:26:23.595" v="10722" actId="1076"/>
          <ac:picMkLst>
            <pc:docMk/>
            <pc:sldMk cId="2417709948" sldId="328"/>
            <ac:picMk id="7" creationId="{051B789D-3C48-CCF0-1706-7664CDAF24DC}"/>
          </ac:picMkLst>
        </pc:picChg>
        <pc:picChg chg="add mod">
          <ac:chgData name="동현 윤" userId="a7ff3985f6746653" providerId="LiveId" clId="{6B802DEB-8368-4749-99F4-07E7391C1FFF}" dt="2024-08-05T12:26:39.662" v="10727" actId="1076"/>
          <ac:picMkLst>
            <pc:docMk/>
            <pc:sldMk cId="2417709948" sldId="328"/>
            <ac:picMk id="9" creationId="{446203B0-3B7B-BDF2-5163-34B27D2B1DB8}"/>
          </ac:picMkLst>
        </pc:picChg>
      </pc:sldChg>
      <pc:sldChg chg="addSp delSp modSp add del mod ord modNotesTx">
        <pc:chgData name="동현 윤" userId="a7ff3985f6746653" providerId="LiveId" clId="{6B802DEB-8368-4749-99F4-07E7391C1FFF}" dt="2024-08-13T11:47:40.645" v="26532" actId="47"/>
        <pc:sldMkLst>
          <pc:docMk/>
          <pc:sldMk cId="677603448" sldId="329"/>
        </pc:sldMkLst>
        <pc:spChg chg="mod">
          <ac:chgData name="동현 윤" userId="a7ff3985f6746653" providerId="LiveId" clId="{6B802DEB-8368-4749-99F4-07E7391C1FFF}" dt="2024-08-12T04:41:11.111" v="11017" actId="20577"/>
          <ac:spMkLst>
            <pc:docMk/>
            <pc:sldMk cId="677603448" sldId="329"/>
            <ac:spMk id="3" creationId="{35AA83D3-DD25-55CA-8D0E-46FB0285D86B}"/>
          </ac:spMkLst>
        </pc:spChg>
        <pc:spChg chg="mod">
          <ac:chgData name="동현 윤" userId="a7ff3985f6746653" providerId="LiveId" clId="{6B802DEB-8368-4749-99F4-07E7391C1FFF}" dt="2024-08-12T11:01:08.332" v="12785" actId="20577"/>
          <ac:spMkLst>
            <pc:docMk/>
            <pc:sldMk cId="677603448" sldId="329"/>
            <ac:spMk id="4" creationId="{32524AFC-D47A-7E0F-027C-79066D3DE10A}"/>
          </ac:spMkLst>
        </pc:spChg>
        <pc:spChg chg="mod">
          <ac:chgData name="동현 윤" userId="a7ff3985f6746653" providerId="LiveId" clId="{6B802DEB-8368-4749-99F4-07E7391C1FFF}" dt="2024-08-13T10:36:59.814" v="25595" actId="20577"/>
          <ac:spMkLst>
            <pc:docMk/>
            <pc:sldMk cId="677603448" sldId="329"/>
            <ac:spMk id="6" creationId="{BA1B74C6-FF6C-14B1-2C0E-F93A8B6B7B41}"/>
          </ac:spMkLst>
        </pc:spChg>
        <pc:spChg chg="add del">
          <ac:chgData name="동현 윤" userId="a7ff3985f6746653" providerId="LiveId" clId="{6B802DEB-8368-4749-99F4-07E7391C1FFF}" dt="2024-08-12T10:42:28.556" v="12670" actId="11529"/>
          <ac:spMkLst>
            <pc:docMk/>
            <pc:sldMk cId="677603448" sldId="329"/>
            <ac:spMk id="8" creationId="{0EAAD9DE-238C-2805-711F-D3B0110C1325}"/>
          </ac:spMkLst>
        </pc:spChg>
        <pc:spChg chg="mod">
          <ac:chgData name="동현 윤" userId="a7ff3985f6746653" providerId="LiveId" clId="{6B802DEB-8368-4749-99F4-07E7391C1FFF}" dt="2024-08-12T04:41:20.162" v="11037" actId="20577"/>
          <ac:spMkLst>
            <pc:docMk/>
            <pc:sldMk cId="677603448" sldId="329"/>
            <ac:spMk id="31" creationId="{55E74859-D683-49B0-A5C5-4AF264C14332}"/>
          </ac:spMkLst>
        </pc:spChg>
        <pc:picChg chg="add del mod">
          <ac:chgData name="동현 윤" userId="a7ff3985f6746653" providerId="LiveId" clId="{6B802DEB-8368-4749-99F4-07E7391C1FFF}" dt="2024-08-12T11:14:10.744" v="12977" actId="478"/>
          <ac:picMkLst>
            <pc:docMk/>
            <pc:sldMk cId="677603448" sldId="329"/>
            <ac:picMk id="5" creationId="{C3F22FE8-661D-5758-A028-235FC1296EDF}"/>
          </ac:picMkLst>
        </pc:picChg>
        <pc:picChg chg="del">
          <ac:chgData name="동현 윤" userId="a7ff3985f6746653" providerId="LiveId" clId="{6B802DEB-8368-4749-99F4-07E7391C1FFF}" dt="2024-08-12T04:41:23.150" v="11038" actId="478"/>
          <ac:picMkLst>
            <pc:docMk/>
            <pc:sldMk cId="677603448" sldId="329"/>
            <ac:picMk id="7" creationId="{051B789D-3C48-CCF0-1706-7664CDAF24DC}"/>
          </ac:picMkLst>
        </pc:picChg>
        <pc:picChg chg="del">
          <ac:chgData name="동현 윤" userId="a7ff3985f6746653" providerId="LiveId" clId="{6B802DEB-8368-4749-99F4-07E7391C1FFF}" dt="2024-08-12T04:41:11.761" v="11018" actId="478"/>
          <ac:picMkLst>
            <pc:docMk/>
            <pc:sldMk cId="677603448" sldId="329"/>
            <ac:picMk id="9" creationId="{446203B0-3B7B-BDF2-5163-34B27D2B1DB8}"/>
          </ac:picMkLst>
        </pc:picChg>
      </pc:sldChg>
      <pc:sldChg chg="add del">
        <pc:chgData name="동현 윤" userId="a7ff3985f6746653" providerId="LiveId" clId="{6B802DEB-8368-4749-99F4-07E7391C1FFF}" dt="2024-08-13T05:53:01.425" v="16196" actId="47"/>
        <pc:sldMkLst>
          <pc:docMk/>
          <pc:sldMk cId="2395999386" sldId="330"/>
        </pc:sldMkLst>
      </pc:sldChg>
      <pc:sldChg chg="delSp modSp add del mod ord modNotesTx">
        <pc:chgData name="동현 윤" userId="a7ff3985f6746653" providerId="LiveId" clId="{6B802DEB-8368-4749-99F4-07E7391C1FFF}" dt="2024-08-13T11:47:40.645" v="26532" actId="47"/>
        <pc:sldMkLst>
          <pc:docMk/>
          <pc:sldMk cId="1271279894" sldId="331"/>
        </pc:sldMkLst>
        <pc:spChg chg="mod">
          <ac:chgData name="동현 윤" userId="a7ff3985f6746653" providerId="LiveId" clId="{6B802DEB-8368-4749-99F4-07E7391C1FFF}" dt="2024-08-13T10:57:16.232" v="25664" actId="20577"/>
          <ac:spMkLst>
            <pc:docMk/>
            <pc:sldMk cId="1271279894" sldId="331"/>
            <ac:spMk id="4" creationId="{32524AFC-D47A-7E0F-027C-79066D3DE10A}"/>
          </ac:spMkLst>
        </pc:spChg>
        <pc:spChg chg="mod">
          <ac:chgData name="동현 윤" userId="a7ff3985f6746653" providerId="LiveId" clId="{6B802DEB-8368-4749-99F4-07E7391C1FFF}" dt="2024-08-12T10:48:15.227" v="12684" actId="20577"/>
          <ac:spMkLst>
            <pc:docMk/>
            <pc:sldMk cId="1271279894" sldId="331"/>
            <ac:spMk id="6" creationId="{BA1B74C6-FF6C-14B1-2C0E-F93A8B6B7B41}"/>
          </ac:spMkLst>
        </pc:spChg>
        <pc:picChg chg="del">
          <ac:chgData name="동현 윤" userId="a7ff3985f6746653" providerId="LiveId" clId="{6B802DEB-8368-4749-99F4-07E7391C1FFF}" dt="2024-08-12T10:43:29.789" v="12675" actId="478"/>
          <ac:picMkLst>
            <pc:docMk/>
            <pc:sldMk cId="1271279894" sldId="331"/>
            <ac:picMk id="5" creationId="{C3F22FE8-661D-5758-A028-235FC1296EDF}"/>
          </ac:picMkLst>
        </pc:picChg>
      </pc:sldChg>
      <pc:sldChg chg="addSp modSp add del mod modNotesTx">
        <pc:chgData name="동현 윤" userId="a7ff3985f6746653" providerId="LiveId" clId="{6B802DEB-8368-4749-99F4-07E7391C1FFF}" dt="2024-08-13T11:47:40.645" v="26532" actId="47"/>
        <pc:sldMkLst>
          <pc:docMk/>
          <pc:sldMk cId="592935756" sldId="332"/>
        </pc:sldMkLst>
        <pc:spChg chg="mod">
          <ac:chgData name="동현 윤" userId="a7ff3985f6746653" providerId="LiveId" clId="{6B802DEB-8368-4749-99F4-07E7391C1FFF}" dt="2024-08-13T10:57:21.105" v="25665" actId="20577"/>
          <ac:spMkLst>
            <pc:docMk/>
            <pc:sldMk cId="592935756" sldId="332"/>
            <ac:spMk id="4" creationId="{32524AFC-D47A-7E0F-027C-79066D3DE10A}"/>
          </ac:spMkLst>
        </pc:spChg>
        <pc:spChg chg="add mod">
          <ac:chgData name="동현 윤" userId="a7ff3985f6746653" providerId="LiveId" clId="{6B802DEB-8368-4749-99F4-07E7391C1FFF}" dt="2024-08-13T10:49:52.871" v="25632" actId="20577"/>
          <ac:spMkLst>
            <pc:docMk/>
            <pc:sldMk cId="592935756" sldId="332"/>
            <ac:spMk id="5" creationId="{73A28BCF-889D-2C63-C5CE-ECD2435C599D}"/>
          </ac:spMkLst>
        </pc:spChg>
        <pc:spChg chg="mod">
          <ac:chgData name="동현 윤" userId="a7ff3985f6746653" providerId="LiveId" clId="{6B802DEB-8368-4749-99F4-07E7391C1FFF}" dt="2024-08-13T10:45:30.175" v="25603" actId="20577"/>
          <ac:spMkLst>
            <pc:docMk/>
            <pc:sldMk cId="592935756" sldId="332"/>
            <ac:spMk id="6" creationId="{BA1B74C6-FF6C-14B1-2C0E-F93A8B6B7B41}"/>
          </ac:spMkLst>
        </pc:spChg>
        <pc:spChg chg="add mod">
          <ac:chgData name="동현 윤" userId="a7ff3985f6746653" providerId="LiveId" clId="{6B802DEB-8368-4749-99F4-07E7391C1FFF}" dt="2024-08-13T10:56:47.009" v="25657" actId="20577"/>
          <ac:spMkLst>
            <pc:docMk/>
            <pc:sldMk cId="592935756" sldId="332"/>
            <ac:spMk id="7" creationId="{FA1DEFC6-62FB-C379-4ACB-E3A395D6BB66}"/>
          </ac:spMkLst>
        </pc:spChg>
        <pc:picChg chg="add mod">
          <ac:chgData name="동현 윤" userId="a7ff3985f6746653" providerId="LiveId" clId="{6B802DEB-8368-4749-99F4-07E7391C1FFF}" dt="2024-08-13T10:47:21.730" v="25609" actId="1076"/>
          <ac:picMkLst>
            <pc:docMk/>
            <pc:sldMk cId="592935756" sldId="332"/>
            <ac:picMk id="2" creationId="{A49AA7E8-9B62-07C5-84F6-4190BAC30BB1}"/>
          </ac:picMkLst>
        </pc:picChg>
      </pc:sldChg>
      <pc:sldChg chg="modSp add mod">
        <pc:chgData name="동현 윤" userId="a7ff3985f6746653" providerId="LiveId" clId="{6B802DEB-8368-4749-99F4-07E7391C1FFF}" dt="2024-08-13T11:47:55.545" v="26533" actId="20577"/>
        <pc:sldMkLst>
          <pc:docMk/>
          <pc:sldMk cId="1648602084" sldId="333"/>
        </pc:sldMkLst>
        <pc:spChg chg="mod">
          <ac:chgData name="동현 윤" userId="a7ff3985f6746653" providerId="LiveId" clId="{6B802DEB-8368-4749-99F4-07E7391C1FFF}" dt="2024-08-13T11:47:55.545" v="26533" actId="20577"/>
          <ac:spMkLst>
            <pc:docMk/>
            <pc:sldMk cId="1648602084" sldId="333"/>
            <ac:spMk id="3" creationId="{BCCF407A-BC4B-48AD-97CC-EBF4D335F813}"/>
          </ac:spMkLst>
        </pc:spChg>
      </pc:sldChg>
      <pc:sldChg chg="addSp modSp add mod">
        <pc:chgData name="동현 윤" userId="a7ff3985f6746653" providerId="LiveId" clId="{6B802DEB-8368-4749-99F4-07E7391C1FFF}" dt="2024-08-14T01:51:06.827" v="28428" actId="20577"/>
        <pc:sldMkLst>
          <pc:docMk/>
          <pc:sldMk cId="930247966" sldId="335"/>
        </pc:sldMkLst>
        <pc:spChg chg="mod">
          <ac:chgData name="동현 윤" userId="a7ff3985f6746653" providerId="LiveId" clId="{6B802DEB-8368-4749-99F4-07E7391C1FFF}" dt="2024-08-13T11:50:11.804" v="26562" actId="164"/>
          <ac:spMkLst>
            <pc:docMk/>
            <pc:sldMk cId="930247966" sldId="335"/>
            <ac:spMk id="4" creationId="{19E9ED85-7A49-C1ED-9B6D-196CD45D5701}"/>
          </ac:spMkLst>
        </pc:spChg>
        <pc:spChg chg="add mod">
          <ac:chgData name="동현 윤" userId="a7ff3985f6746653" providerId="LiveId" clId="{6B802DEB-8368-4749-99F4-07E7391C1FFF}" dt="2024-08-14T01:51:06.827" v="28428" actId="20577"/>
          <ac:spMkLst>
            <pc:docMk/>
            <pc:sldMk cId="930247966" sldId="335"/>
            <ac:spMk id="5" creationId="{6B01484C-B6F2-B43A-B9E0-350AFA8C79BD}"/>
          </ac:spMkLst>
        </pc:spChg>
        <pc:grpChg chg="add mod">
          <ac:chgData name="동현 윤" userId="a7ff3985f6746653" providerId="LiveId" clId="{6B802DEB-8368-4749-99F4-07E7391C1FFF}" dt="2024-08-13T11:52:15.537" v="26821" actId="1076"/>
          <ac:grpSpMkLst>
            <pc:docMk/>
            <pc:sldMk cId="930247966" sldId="335"/>
            <ac:grpSpMk id="2" creationId="{2CE80965-40A1-D850-5506-5A1A4E82A970}"/>
          </ac:grpSpMkLst>
        </pc:grpChg>
        <pc:picChg chg="mod">
          <ac:chgData name="동현 윤" userId="a7ff3985f6746653" providerId="LiveId" clId="{6B802DEB-8368-4749-99F4-07E7391C1FFF}" dt="2024-08-13T11:50:11.804" v="26562" actId="164"/>
          <ac:picMkLst>
            <pc:docMk/>
            <pc:sldMk cId="930247966" sldId="335"/>
            <ac:picMk id="3" creationId="{E192DA9C-7A7C-833D-AE52-170C62FE0552}"/>
          </ac:picMkLst>
        </pc:picChg>
      </pc:sldChg>
      <pc:sldChg chg="modSp add mod modNotesTx">
        <pc:chgData name="동현 윤" userId="a7ff3985f6746653" providerId="LiveId" clId="{6B802DEB-8368-4749-99F4-07E7391C1FFF}" dt="2024-08-13T11:57:30.321" v="26903" actId="20577"/>
        <pc:sldMkLst>
          <pc:docMk/>
          <pc:sldMk cId="2354486314" sldId="336"/>
        </pc:sldMkLst>
        <pc:spChg chg="mod">
          <ac:chgData name="동현 윤" userId="a7ff3985f6746653" providerId="LiveId" clId="{6B802DEB-8368-4749-99F4-07E7391C1FFF}" dt="2024-08-13T11:47:57.810" v="26534" actId="20577"/>
          <ac:spMkLst>
            <pc:docMk/>
            <pc:sldMk cId="2354486314" sldId="336"/>
            <ac:spMk id="26" creationId="{5FD4640A-EC19-40FE-919E-B53DA11117DC}"/>
          </ac:spMkLst>
        </pc:spChg>
      </pc:sldChg>
      <pc:sldChg chg="add">
        <pc:chgData name="동현 윤" userId="a7ff3985f6746653" providerId="LiveId" clId="{6B802DEB-8368-4749-99F4-07E7391C1FFF}" dt="2024-08-13T11:47:33.611" v="26531"/>
        <pc:sldMkLst>
          <pc:docMk/>
          <pc:sldMk cId="3143492150" sldId="337"/>
        </pc:sldMkLst>
      </pc:sldChg>
      <pc:sldChg chg="modSp add del mod ord modShow">
        <pc:chgData name="동현 윤" userId="a7ff3985f6746653" providerId="LiveId" clId="{6B802DEB-8368-4749-99F4-07E7391C1FFF}" dt="2024-08-14T00:31:16.488" v="27092" actId="47"/>
        <pc:sldMkLst>
          <pc:docMk/>
          <pc:sldMk cId="639490006" sldId="338"/>
        </pc:sldMkLst>
        <pc:spChg chg="mod">
          <ac:chgData name="동현 윤" userId="a7ff3985f6746653" providerId="LiveId" clId="{6B802DEB-8368-4749-99F4-07E7391C1FFF}" dt="2024-08-14T00:29:45.656" v="27069" actId="20577"/>
          <ac:spMkLst>
            <pc:docMk/>
            <pc:sldMk cId="639490006" sldId="338"/>
            <ac:spMk id="6" creationId="{85F7E3F0-BCAF-021B-4383-D899EC40505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76E66-4403-4361-B174-B85B83E29209}" type="datetimeFigureOut">
              <a:rPr lang="ko-KR" altLang="en-US" smtClean="0"/>
              <a:t>2025-05-05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2393CB-5304-4058-AE1A-B271966107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369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4304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9DB2F-FF97-0F66-7BA7-D153594BA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8CE89ED-2C89-27D8-6A9A-06463D3305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4BB4CC7-B364-C6B9-5699-9B34D94A1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20BA49-7281-3763-348D-474ABAF89D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51005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F459B-80CC-C0B8-F993-FEAC481CF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46E4273-DB52-B992-A59E-C11384993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F02CEC4-9822-2F6B-AC90-CC9A654780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520DEC-F763-0B72-75FB-B9462F4495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2331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7E928-39A8-E15F-4322-8679583C1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3427865-2736-515E-8BF0-175893CB19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97DAE2E-BAF1-8E28-9EE9-BB423F1D59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714DCD-8F3A-7BD6-D42A-DA5B414370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099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CB326D-A0FD-18F0-D0D2-DA8FF7D60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D5A3065-6A4C-654E-A5CE-1107CEAFE4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0CFEC58-BE31-6ACC-CB71-01889812A6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710E65-8F99-3D5C-D702-4336AD3150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8070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508126-947D-3B97-C5BD-76E7C7518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432739D-55CF-199B-2A9E-DA62977339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F3CFC8C-274C-7803-6767-B02D9BE21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B67D6F-DFB9-747D-693D-AA8D544C37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2393CB-5304-4058-AE1A-B2719661071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31820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0D1518-8386-19BC-DFC4-D6872266C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3E7EA29-73F3-7D4C-67B5-EE47698FB0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0D362EA-F7E5-F00B-C4CC-3C3659CC59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9AA09-1474-5668-4ACF-3EE4DC2D82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2900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0D1518-8386-19BC-DFC4-D6872266C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3E7EA29-73F3-7D4C-67B5-EE47698FB0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0D362EA-F7E5-F00B-C4CC-3C3659CC59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A9AA09-1474-5668-4ACF-3EE4DC2D82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0022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10250 TCP, 30000-32767 TCP, 6783 TCP, 6783-6784 UDP + default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44134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10250 TCP, 30000-32767 TCP, 6783 TCP, 6783-6784 UDP + default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40883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1003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0263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51807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493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38423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0570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2004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9706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1440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0392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43193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668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8D79E-3C4F-E56A-12EA-A558CDAC3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11721DF-0678-8ED8-D447-BB0665B1A1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E7DA7D1-C4FD-D189-2D27-07FB154D1A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665FFD-321F-1B3F-A835-D5C39C89C3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515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DFF3C-A9F1-AB16-5344-6EEE02B36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9121CF7-74A7-9DAB-2667-7633BBE249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9F31F0C-C4AE-61E0-4711-EB4143D86E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824FD9-DEE0-68B9-8D78-3926CCBF2A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575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8D79E-3C4F-E56A-12EA-A558CDAC3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11721DF-0678-8ED8-D447-BB0665B1A1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E7DA7D1-C4FD-D189-2D27-07FB154D1A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665FFD-321F-1B3F-A835-D5C39C89C3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5720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2CC12-48B6-85B8-ABB5-354D43264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19CC30-D8BB-9A12-E7BB-C8E5D60C70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EA95163-BB3E-3698-B71F-E161A785AE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C681130-4E7F-06C9-86E4-EECB14E869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886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8BDB-1945-41B6-590F-6FCEB1FB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42A50C-3250-6522-4FBA-3D51138A1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03283C-0B44-0968-A702-12AC0565C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E022B4-E34F-682D-200C-929D9DE7D7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133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F75297-02BD-8114-CC32-CD587B6B3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3655A2E-7A91-F290-311F-841A512E2E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26DD779-C255-9535-7597-5E4D566878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D97DBE-85F5-C77D-FE0F-0938D239D9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0456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E7DC3-8168-54FF-9A1E-A945D9F8E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250C4E2-DBB2-9A47-9D03-8737B0370F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D1526AE-8044-49D4-0A94-FF73E32BC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7FD223-BDDF-F0A2-CD36-FA8B4948B6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393CB-5304-4058-AE1A-B2719661071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512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2025-05-05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직사각형 44">
            <a:extLst>
              <a:ext uri="{FF2B5EF4-FFF2-40B4-BE49-F238E27FC236}">
                <a16:creationId xmlns:a16="http://schemas.microsoft.com/office/drawing/2014/main" id="{E379D18E-9302-4A9D-8826-8047EC5E4C88}"/>
              </a:ext>
            </a:extLst>
          </p:cNvPr>
          <p:cNvSpPr/>
          <p:nvPr userDrawn="1"/>
        </p:nvSpPr>
        <p:spPr>
          <a:xfrm>
            <a:off x="0" y="0"/>
            <a:ext cx="12192000" cy="788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028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9482C3-D71A-42CA-884C-8FBA50D59790}"/>
              </a:ext>
            </a:extLst>
          </p:cNvPr>
          <p:cNvSpPr/>
          <p:nvPr userDrawn="1"/>
        </p:nvSpPr>
        <p:spPr>
          <a:xfrm>
            <a:off x="0" y="0"/>
            <a:ext cx="12192000" cy="788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2025-05-05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2025-05-05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55" r:id="rId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eaveworks/weave/releases/download/v2.8.1/weave-daemonset-k8s.yaml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776305" y="2365245"/>
            <a:ext cx="106394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 err="1">
                <a:solidFill>
                  <a:schemeClr val="bg1"/>
                </a:solidFill>
                <a:effectLst/>
              </a:rPr>
              <a:t>Dveops</a:t>
            </a:r>
            <a:r>
              <a:rPr lang="en-US" altLang="ko-KR" sz="4800" b="1" dirty="0">
                <a:solidFill>
                  <a:schemeClr val="bg1"/>
                </a:solidFill>
                <a:effectLst/>
              </a:rPr>
              <a:t> </a:t>
            </a:r>
            <a:r>
              <a:rPr lang="ko-KR" altLang="en-US" sz="4800" b="1" dirty="0">
                <a:solidFill>
                  <a:schemeClr val="bg1"/>
                </a:solidFill>
                <a:effectLst/>
              </a:rPr>
              <a:t>기반의 </a:t>
            </a:r>
            <a:endParaRPr lang="en-US" altLang="ko-KR" sz="4800" b="1" dirty="0">
              <a:solidFill>
                <a:schemeClr val="bg1"/>
              </a:solidFill>
              <a:effectLst/>
            </a:endParaRPr>
          </a:p>
          <a:p>
            <a:pPr algn="ctr"/>
            <a:r>
              <a:rPr lang="ko-KR" altLang="en-US" sz="4800" b="1" dirty="0">
                <a:solidFill>
                  <a:schemeClr val="bg1"/>
                </a:solidFill>
                <a:effectLst/>
              </a:rPr>
              <a:t>고가용성 가상화 </a:t>
            </a:r>
            <a:r>
              <a:rPr lang="en-US" altLang="ko-KR" sz="4800" b="1" dirty="0">
                <a:solidFill>
                  <a:schemeClr val="bg1"/>
                </a:solidFill>
                <a:effectLst/>
              </a:rPr>
              <a:t>MSA </a:t>
            </a:r>
            <a:r>
              <a:rPr lang="ko-KR" altLang="en-US" sz="4800" b="1" dirty="0">
                <a:solidFill>
                  <a:schemeClr val="bg1"/>
                </a:solidFill>
                <a:effectLst/>
              </a:rPr>
              <a:t>시스템 구축 </a:t>
            </a:r>
            <a:r>
              <a:rPr lang="en-US" altLang="ko-KR" sz="4800" b="1" dirty="0">
                <a:solidFill>
                  <a:schemeClr val="bg1"/>
                </a:solidFill>
                <a:effectLst/>
              </a:rPr>
              <a:t>-1</a:t>
            </a:r>
            <a:endParaRPr lang="ko-KR" altLang="en-US" sz="4800" spc="-3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A579EC9-5759-4D72-9456-D207CF1DDEEF}"/>
              </a:ext>
            </a:extLst>
          </p:cNvPr>
          <p:cNvSpPr txBox="1"/>
          <p:nvPr/>
        </p:nvSpPr>
        <p:spPr>
          <a:xfrm>
            <a:off x="5695893" y="4346555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altLang="ko-KR" sz="16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윤동현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22278D-6021-420A-8428-878080CC967A}"/>
              </a:ext>
            </a:extLst>
          </p:cNvPr>
          <p:cNvSpPr txBox="1"/>
          <p:nvPr/>
        </p:nvSpPr>
        <p:spPr>
          <a:xfrm>
            <a:off x="5496262" y="4989035"/>
            <a:ext cx="1199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2025.04.30</a:t>
            </a:r>
            <a:endParaRPr lang="ko-KR" altLang="en-US" sz="12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1B08A-152B-5121-A381-0EDE5DF39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3AE70F8-6D79-A1F8-ACCC-34E1F5C900AA}"/>
              </a:ext>
            </a:extLst>
          </p:cNvPr>
          <p:cNvSpPr txBox="1"/>
          <p:nvPr/>
        </p:nvSpPr>
        <p:spPr>
          <a:xfrm>
            <a:off x="513210" y="4118666"/>
            <a:ext cx="11165580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컨테이너 내부와 연결할 디렉토리를 생성한다</a:t>
            </a:r>
            <a:r>
              <a:rPr lang="en-US" altLang="ko-KR" sz="1600" dirty="0"/>
              <a:t>. : </a:t>
            </a:r>
            <a:r>
              <a:rPr lang="en-US" altLang="ko-KR" sz="1600" dirty="0" err="1"/>
              <a:t>mkdir</a:t>
            </a:r>
            <a:r>
              <a:rPr lang="en-US" altLang="ko-KR" sz="1600" dirty="0"/>
              <a:t> /</a:t>
            </a:r>
            <a:r>
              <a:rPr lang="en-US" altLang="ko-KR" sz="1600" dirty="0" err="1"/>
              <a:t>httpddata</a:t>
            </a: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컨테이너를 실행한다</a:t>
            </a:r>
            <a:r>
              <a:rPr lang="en-US" altLang="ko-KR" sz="1600" dirty="0"/>
              <a:t>. 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컨테이너 내부에 접속하여 </a:t>
            </a:r>
            <a:r>
              <a:rPr lang="en-US" altLang="ko-KR" sz="1600" dirty="0"/>
              <a:t>index.html </a:t>
            </a:r>
            <a:r>
              <a:rPr lang="ko-KR" altLang="en-US" sz="1600" dirty="0"/>
              <a:t>파일 하나를 만든다</a:t>
            </a:r>
            <a:r>
              <a:rPr lang="en-US" altLang="ko-KR" sz="1600" dirty="0"/>
              <a:t>. 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&lt;!DOCTYPE html&gt; </a:t>
            </a:r>
            <a:br>
              <a:rPr lang="en-US" altLang="ko-KR" sz="1600" dirty="0"/>
            </a:br>
            <a:r>
              <a:rPr lang="en-US" altLang="ko-KR" sz="1600" dirty="0"/>
              <a:t>&lt;html&gt; &lt;head&gt; &lt;title&gt; httpd server&lt;/title&gt; &lt;/head&gt; &lt;body&gt; &lt;h1&gt;HTTP Test Pages!&lt;/h1&gt; &lt;/body&gt; &lt;/html&gt;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0FFFB21-01EE-D368-D0C9-68E9617ADEF6}"/>
              </a:ext>
            </a:extLst>
          </p:cNvPr>
          <p:cNvSpPr txBox="1"/>
          <p:nvPr/>
        </p:nvSpPr>
        <p:spPr>
          <a:xfrm>
            <a:off x="339536" y="976799"/>
            <a:ext cx="4966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 </a:t>
            </a:r>
            <a:r>
              <a:rPr lang="ko-KR" altLang="en-US" sz="2400" b="1" spc="-150" dirty="0" err="1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바인드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마운트 </a:t>
            </a:r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&amp; 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볼륨 마운트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309C46D-A685-80B3-10CB-43CBF28DE360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58FBE8-3F34-543A-B206-B38C4C92052D}"/>
              </a:ext>
            </a:extLst>
          </p:cNvPr>
          <p:cNvSpPr txBox="1"/>
          <p:nvPr/>
        </p:nvSpPr>
        <p:spPr>
          <a:xfrm>
            <a:off x="875104" y="101916"/>
            <a:ext cx="14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244A0B-B363-FAA8-3A84-037658A53657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3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885DF5-F541-4FE0-424F-9C8FD09030E3}"/>
              </a:ext>
            </a:extLst>
          </p:cNvPr>
          <p:cNvSpPr txBox="1"/>
          <p:nvPr/>
        </p:nvSpPr>
        <p:spPr>
          <a:xfrm>
            <a:off x="513210" y="1715922"/>
            <a:ext cx="11165580" cy="15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/>
              <a:t>바인드</a:t>
            </a:r>
            <a:r>
              <a:rPr lang="ko-KR" altLang="en-US" sz="1600" dirty="0"/>
              <a:t> 마운트의 경우 호스트 디렉터의 내용을 컨테이너 디렉터리에 덮어쓰기 때문에</a:t>
            </a:r>
            <a:r>
              <a:rPr lang="en-US" altLang="ko-KR" sz="1600" dirty="0"/>
              <a:t>, </a:t>
            </a:r>
            <a:r>
              <a:rPr lang="ko-KR" altLang="en-US" sz="1600" dirty="0"/>
              <a:t>해당 컨테이너 경로에 존재하는 데이터는 모두 무시되거나 삭제된다</a:t>
            </a:r>
            <a:r>
              <a:rPr lang="en-US" altLang="ko-KR" sz="1600" dirty="0"/>
              <a:t>.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볼륨 마운트의 경우에는 컨테이너의 초기 상태를 복사하여 유지하기 때문에</a:t>
            </a:r>
            <a:r>
              <a:rPr lang="en-US" altLang="ko-KR" sz="1600" dirty="0"/>
              <a:t>,</a:t>
            </a:r>
            <a:br>
              <a:rPr lang="en-US" altLang="ko-KR" sz="1600" dirty="0"/>
            </a:br>
            <a:r>
              <a:rPr lang="ko-KR" altLang="en-US" sz="1600" dirty="0"/>
              <a:t>기본 설정을 유지하면서 커스터마이징을 수행할 수 있다</a:t>
            </a:r>
            <a:r>
              <a:rPr lang="en-US" altLang="ko-KR" sz="1600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0D1FDC-2E7F-53FE-8138-952D188BD2ED}"/>
              </a:ext>
            </a:extLst>
          </p:cNvPr>
          <p:cNvSpPr txBox="1"/>
          <p:nvPr/>
        </p:nvSpPr>
        <p:spPr>
          <a:xfrm>
            <a:off x="339536" y="3518599"/>
            <a:ext cx="5000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 </a:t>
            </a:r>
            <a:r>
              <a:rPr lang="ko-KR" altLang="en-US" sz="2400" b="1" spc="-150" dirty="0" err="1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바인드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마운트</a:t>
            </a:r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(Httpd 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연결</a:t>
            </a:r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2400" b="1" spc="-150" dirty="0">
              <a:solidFill>
                <a:srgbClr val="3939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6ADAADE-1A96-1E29-3DF2-1B61BA148A97}"/>
              </a:ext>
            </a:extLst>
          </p:cNvPr>
          <p:cNvSpPr/>
          <p:nvPr/>
        </p:nvSpPr>
        <p:spPr>
          <a:xfrm>
            <a:off x="132080" y="35154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7DCCC4A-EE6D-58C4-89EA-DE50FA00F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809" y="4572047"/>
            <a:ext cx="7001852" cy="6668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112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3E1FC8-9049-2192-236C-26D1E612A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5A39EDC8-24F6-B8F2-410B-4787FA6450DE}"/>
              </a:ext>
            </a:extLst>
          </p:cNvPr>
          <p:cNvSpPr txBox="1"/>
          <p:nvPr/>
        </p:nvSpPr>
        <p:spPr>
          <a:xfrm>
            <a:off x="339536" y="976799"/>
            <a:ext cx="4669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 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볼륨 마운트 </a:t>
            </a:r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(nginx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연결</a:t>
            </a:r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2400" b="1" spc="-150" dirty="0">
              <a:solidFill>
                <a:srgbClr val="3939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60AE3EA-4460-08AC-FA0A-176A70D79AED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03CF7E-BBC1-CD6D-CCF3-6D2523A69710}"/>
              </a:ext>
            </a:extLst>
          </p:cNvPr>
          <p:cNvSpPr txBox="1"/>
          <p:nvPr/>
        </p:nvSpPr>
        <p:spPr>
          <a:xfrm>
            <a:off x="875104" y="101916"/>
            <a:ext cx="14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A4D625-6757-ABE4-14BA-3E3D55E2F68E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3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C62CEC-66D7-577E-DFC6-97F5F09BFBCD}"/>
              </a:ext>
            </a:extLst>
          </p:cNvPr>
          <p:cNvSpPr txBox="1"/>
          <p:nvPr/>
        </p:nvSpPr>
        <p:spPr>
          <a:xfrm>
            <a:off x="513210" y="1715922"/>
            <a:ext cx="11165580" cy="4476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볼륨 생성 </a:t>
            </a:r>
            <a:r>
              <a:rPr lang="en-US" altLang="ko-KR" sz="1600" dirty="0"/>
              <a:t>: docker volume create </a:t>
            </a:r>
            <a:r>
              <a:rPr lang="en-US" altLang="ko-KR" sz="1600" dirty="0" err="1"/>
              <a:t>nginxdata</a:t>
            </a: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생성한 볼륨 조회 </a:t>
            </a:r>
            <a:r>
              <a:rPr lang="en-US" altLang="ko-KR" sz="1600" dirty="0"/>
              <a:t>: docker volume inspect </a:t>
            </a:r>
            <a:r>
              <a:rPr lang="en-US" altLang="ko-KR" sz="1600" dirty="0" err="1"/>
              <a:t>nginxdata</a:t>
            </a: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마운트 포인트를 이용하면 컨테이너와 연결 할 수 있다</a:t>
            </a:r>
            <a:r>
              <a:rPr lang="en-US" altLang="ko-KR" sz="1600" dirty="0"/>
              <a:t>.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-v</a:t>
            </a:r>
            <a:r>
              <a:rPr lang="ko-KR" altLang="en-US" sz="1600" dirty="0"/>
              <a:t> 옵션을 이용해 컨테이너를 실행한다</a:t>
            </a:r>
            <a:r>
              <a:rPr lang="en-US" altLang="ko-KR" sz="1600" dirty="0"/>
              <a:t>.</a:t>
            </a: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docker run -d --restart always -p 8081:80 –v</a:t>
            </a:r>
            <a:b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</a:b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nginxdata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:/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usr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/share/nginx/html --name nginx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nginx:latest</a:t>
            </a: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Index.html </a:t>
            </a:r>
            <a:r>
              <a:rPr lang="ko-KR" altLang="en-US" sz="1600" dirty="0"/>
              <a:t>테스트 파일을 생성한다</a:t>
            </a:r>
            <a:r>
              <a:rPr lang="en-US" altLang="ko-KR" sz="1600" dirty="0"/>
              <a:t>.</a:t>
            </a: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&lt;!DOCTYPE html&gt; </a:t>
            </a:r>
            <a:br>
              <a:rPr lang="en-US" altLang="ko-KR" sz="1600" dirty="0"/>
            </a:br>
            <a:r>
              <a:rPr lang="en-US" altLang="ko-KR" sz="1600" dirty="0"/>
              <a:t>    &lt;html&gt;</a:t>
            </a:r>
            <a:br>
              <a:rPr lang="en-US" altLang="ko-KR" sz="1600" dirty="0"/>
            </a:br>
            <a:r>
              <a:rPr lang="en-US" altLang="ko-KR" sz="1600" dirty="0"/>
              <a:t>        &lt;head&gt; &lt;title&gt;nginx server&lt;/title&gt; &lt;/head&gt; &lt;body&gt; </a:t>
            </a:r>
            <a:br>
              <a:rPr lang="en-US" altLang="ko-KR" sz="1600" dirty="0"/>
            </a:br>
            <a:r>
              <a:rPr lang="en-US" altLang="ko-KR" sz="1600" dirty="0"/>
              <a:t>               &lt;h1&gt;nginx Test Pages!&lt;/h1&gt; &lt;/body&gt; &lt;/html&gt;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Tomcat </a:t>
            </a:r>
            <a:r>
              <a:rPr lang="ko-KR" altLang="en-US" sz="1600" dirty="0"/>
              <a:t>서버의 경우에는 기본 설정으로 동작을 수행</a:t>
            </a:r>
            <a:endParaRPr lang="en-US" altLang="ko-KR" sz="16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796AB3E-BC53-19B3-0F14-9068988BCD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57173" y="1438464"/>
            <a:ext cx="5602747" cy="249834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6893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0472-3CCE-F38A-B6C8-176A4ACFB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66FDA821-03AF-1726-C9AA-5AA3A4EF8BE9}"/>
              </a:ext>
            </a:extLst>
          </p:cNvPr>
          <p:cNvSpPr txBox="1"/>
          <p:nvPr/>
        </p:nvSpPr>
        <p:spPr>
          <a:xfrm>
            <a:off x="339536" y="976799"/>
            <a:ext cx="17171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외부와 연결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B5AA764-8679-DB85-3EFB-AEC9B59F27E1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711489-FE6D-B435-71F0-5B58044E77C7}"/>
              </a:ext>
            </a:extLst>
          </p:cNvPr>
          <p:cNvSpPr txBox="1"/>
          <p:nvPr/>
        </p:nvSpPr>
        <p:spPr>
          <a:xfrm>
            <a:off x="875104" y="101916"/>
            <a:ext cx="14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1B7BC6-EC42-69CC-70A8-CA82F06B7540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3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AFE1A3-8918-AE63-1DD3-5AA234C397C3}"/>
              </a:ext>
            </a:extLst>
          </p:cNvPr>
          <p:cNvSpPr txBox="1"/>
          <p:nvPr/>
        </p:nvSpPr>
        <p:spPr>
          <a:xfrm>
            <a:off x="513210" y="1715922"/>
            <a:ext cx="11165580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현재 </a:t>
            </a:r>
            <a:r>
              <a:rPr lang="en-US" altLang="ko-KR" sz="1600" dirty="0"/>
              <a:t>docker Ec2</a:t>
            </a:r>
            <a:r>
              <a:rPr lang="ko-KR" altLang="en-US" sz="1600" dirty="0"/>
              <a:t> 가 </a:t>
            </a:r>
            <a:r>
              <a:rPr lang="en-US" altLang="ko-KR" sz="1600" dirty="0"/>
              <a:t>Private Subnet </a:t>
            </a:r>
            <a:r>
              <a:rPr lang="ko-KR" altLang="en-US" sz="1600" dirty="0"/>
              <a:t>에 존재하기 때문에 현재 상태에서 외부에서 테스트를 수행하면 성공 여부를 확인할 수 없다</a:t>
            </a:r>
            <a:r>
              <a:rPr lang="en-US" altLang="ko-KR" sz="1600" dirty="0"/>
              <a:t>. 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이를 위해서</a:t>
            </a:r>
            <a:r>
              <a:rPr lang="en-US" altLang="ko-KR" sz="1600" dirty="0"/>
              <a:t>, </a:t>
            </a:r>
            <a:r>
              <a:rPr lang="ko-KR" altLang="en-US" sz="1600" dirty="0"/>
              <a:t>로드 </a:t>
            </a:r>
            <a:r>
              <a:rPr lang="ko-KR" altLang="en-US" sz="1600" dirty="0" err="1"/>
              <a:t>밸런서를</a:t>
            </a:r>
            <a:r>
              <a:rPr lang="ko-KR" altLang="en-US" sz="1600" dirty="0"/>
              <a:t> 이용해 외부로 접속하는 방법 또는 같은 </a:t>
            </a:r>
            <a:r>
              <a:rPr lang="en-US" altLang="ko-KR" sz="1600" dirty="0"/>
              <a:t>VPC </a:t>
            </a:r>
            <a:r>
              <a:rPr lang="ko-KR" altLang="en-US" sz="1600" dirty="0"/>
              <a:t>내부에서 윈도우 서버를 생성하여 접속하는 테스트를 수행하는 방법이 존재한다</a:t>
            </a:r>
            <a:r>
              <a:rPr lang="en-US" altLang="ko-KR" sz="1600" dirty="0"/>
              <a:t>.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테스트 수행은 </a:t>
            </a:r>
            <a:r>
              <a:rPr lang="en-US" altLang="ko-KR" sz="1600" dirty="0"/>
              <a:t>VPC </a:t>
            </a:r>
            <a:r>
              <a:rPr lang="ko-KR" altLang="en-US" sz="1600" dirty="0"/>
              <a:t>내부에 윈도우 서버를 생성해서 확인해보았다</a:t>
            </a:r>
            <a:r>
              <a:rPr lang="en-US" altLang="ko-KR" sz="1600" dirty="0"/>
              <a:t>.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7948947-1768-C712-2242-1E3A5F7F5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210" y="3794400"/>
            <a:ext cx="3439005" cy="19147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DE253B2-EBDF-DBDA-9E85-FF0AC3D8C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3682" y="3794400"/>
            <a:ext cx="3172268" cy="18862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41CEA00-B77A-B126-E77F-A7D63DA6E6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3240" y="3788568"/>
            <a:ext cx="2926445" cy="18966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181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DDED0-0957-3973-49F0-6A57AE17A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D20B649B-BF25-A29C-F78C-786847AE1BCA}"/>
              </a:ext>
            </a:extLst>
          </p:cNvPr>
          <p:cNvSpPr txBox="1"/>
          <p:nvPr/>
        </p:nvSpPr>
        <p:spPr>
          <a:xfrm>
            <a:off x="339536" y="976799"/>
            <a:ext cx="7617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목표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3E34386-544D-B196-2A1A-CB19C2E004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52E521-79BA-EBDB-95E3-0CF22E37CE74}"/>
              </a:ext>
            </a:extLst>
          </p:cNvPr>
          <p:cNvSpPr txBox="1"/>
          <p:nvPr/>
        </p:nvSpPr>
        <p:spPr>
          <a:xfrm>
            <a:off x="875104" y="101916"/>
            <a:ext cx="2217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 상황 </a:t>
            </a:r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3A841F-27CE-A57D-790B-41999344E1A3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4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7A6891-6518-73F5-D66A-5B2B064D4EEC}"/>
              </a:ext>
            </a:extLst>
          </p:cNvPr>
          <p:cNvSpPr txBox="1"/>
          <p:nvPr/>
        </p:nvSpPr>
        <p:spPr>
          <a:xfrm>
            <a:off x="513210" y="1728572"/>
            <a:ext cx="11165580" cy="1700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l" fontAlgn="base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컨테이너 엔진인 </a:t>
            </a:r>
            <a:r>
              <a:rPr lang="en-US" altLang="ko-KR" dirty="0"/>
              <a:t>Docker</a:t>
            </a:r>
            <a:r>
              <a:rPr lang="ko-KR" altLang="en-US" dirty="0"/>
              <a:t>를 선택하여 </a:t>
            </a:r>
            <a:r>
              <a:rPr lang="ko-KR" altLang="en-US" dirty="0" err="1"/>
              <a:t>가상화된</a:t>
            </a:r>
            <a:r>
              <a:rPr lang="ko-KR" altLang="en-US" dirty="0"/>
              <a:t> 프로세스인 컨테이너를 구동하여 사용하였으나</a:t>
            </a:r>
            <a:r>
              <a:rPr lang="en-US" altLang="ko-KR" dirty="0"/>
              <a:t>, </a:t>
            </a:r>
            <a:r>
              <a:rPr lang="ko-KR" altLang="en-US" dirty="0"/>
              <a:t>해당 부분에 대한 관리와 </a:t>
            </a:r>
            <a:r>
              <a:rPr lang="en-US" altLang="ko-KR" dirty="0"/>
              <a:t>Multi-Node </a:t>
            </a:r>
            <a:r>
              <a:rPr lang="ko-KR" altLang="en-US" dirty="0"/>
              <a:t>환경에서의 가용성 확립을 위해 더 많은 기능이 요구되었다</a:t>
            </a:r>
            <a:r>
              <a:rPr lang="en-US" altLang="ko-KR" dirty="0"/>
              <a:t>.</a:t>
            </a:r>
          </a:p>
          <a:p>
            <a:pPr marL="285750" marR="0" indent="-285750" algn="l" fontAlgn="base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해당 요구 사항을 만족시킬 수 있는 컨테이너 오케스트레이션 솔루션을 설치하고 사용하여 추가적인 가용성과 탄력성을 확립하고자 한다</a:t>
            </a:r>
            <a:r>
              <a:rPr lang="en-US" altLang="ko-KR" dirty="0"/>
              <a:t>.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79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8F8F6-2D58-D638-5748-BC5D3438D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C0A7C10-C4EF-8BEB-8CEC-BB4A16033546}"/>
              </a:ext>
            </a:extLst>
          </p:cNvPr>
          <p:cNvSpPr txBox="1"/>
          <p:nvPr/>
        </p:nvSpPr>
        <p:spPr>
          <a:xfrm>
            <a:off x="339536" y="976799"/>
            <a:ext cx="7617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-150" normalizeH="0" baseline="0" noProof="0" dirty="0">
                <a:ln>
                  <a:noFill/>
                </a:ln>
                <a:solidFill>
                  <a:srgbClr val="393939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주제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36D681A-2141-DE08-91DD-BB66F1980FAA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A46B94-FA76-6FA6-A9AE-F5260F3F9E4E}"/>
              </a:ext>
            </a:extLst>
          </p:cNvPr>
          <p:cNvSpPr txBox="1"/>
          <p:nvPr/>
        </p:nvSpPr>
        <p:spPr>
          <a:xfrm>
            <a:off x="875104" y="101916"/>
            <a:ext cx="2217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문제 상황 </a:t>
            </a:r>
            <a:r>
              <a:rPr kumimoji="0" lang="en-US" altLang="ko-KR" sz="32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32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216B8-85C4-2AE3-20C3-6BAB63756342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4 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D18436-5C24-E555-6931-7E5212B813C5}"/>
              </a:ext>
            </a:extLst>
          </p:cNvPr>
          <p:cNvSpPr txBox="1"/>
          <p:nvPr/>
        </p:nvSpPr>
        <p:spPr>
          <a:xfrm>
            <a:off x="513210" y="1728572"/>
            <a:ext cx="11165580" cy="2116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Kubernetes </a:t>
            </a:r>
            <a:r>
              <a:rPr lang="ko-KR" altLang="en-US" dirty="0"/>
              <a:t>클러스터를 구축하고 해당 클러스터에서 사용할 수 있는 컨테이너 단위인 </a:t>
            </a:r>
            <a:r>
              <a:rPr lang="en-US" altLang="ko-KR" dirty="0"/>
              <a:t>Pod</a:t>
            </a:r>
            <a:r>
              <a:rPr lang="ko-KR" altLang="en-US" dirty="0"/>
              <a:t>를 구성한다</a:t>
            </a:r>
            <a:r>
              <a:rPr lang="en-US" altLang="ko-KR" dirty="0"/>
              <a:t>. </a:t>
            </a:r>
            <a:r>
              <a:rPr lang="ko-KR" altLang="en-US" dirty="0"/>
              <a:t>해당 </a:t>
            </a:r>
            <a:r>
              <a:rPr lang="en-US" altLang="ko-KR" dirty="0"/>
              <a:t>Pod </a:t>
            </a:r>
            <a:r>
              <a:rPr lang="ko-KR" altLang="en-US" dirty="0"/>
              <a:t>구성을 통해 </a:t>
            </a:r>
            <a:r>
              <a:rPr lang="en-US" altLang="ko-KR" dirty="0"/>
              <a:t>Docker</a:t>
            </a:r>
            <a:r>
              <a:rPr lang="ko-KR" altLang="en-US" dirty="0"/>
              <a:t>에서 제한되었던 다중 노드에 대한 컨테이너 배포와 관리를 수행하고자 한다</a:t>
            </a:r>
            <a:r>
              <a:rPr lang="en-US" altLang="ko-KR" dirty="0"/>
              <a:t>. </a:t>
            </a:r>
          </a:p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dirty="0"/>
              <a:t>해당 배포와 관리 수행을 위해 여러 대의 컴퓨터가 묶여 있는 </a:t>
            </a:r>
            <a:r>
              <a:rPr lang="en-US" altLang="ko-KR" dirty="0"/>
              <a:t>Kubernetes </a:t>
            </a:r>
            <a:r>
              <a:rPr lang="ko-KR" altLang="en-US" dirty="0"/>
              <a:t>클러스터를 구성하고</a:t>
            </a:r>
            <a:r>
              <a:rPr lang="en-US" altLang="ko-KR" dirty="0"/>
              <a:t>, </a:t>
            </a:r>
            <a:r>
              <a:rPr lang="ko-KR" altLang="en-US" dirty="0"/>
              <a:t>설치와 제어를 수행하고자 한다</a:t>
            </a:r>
            <a:r>
              <a:rPr lang="en-US" altLang="ko-KR" dirty="0"/>
              <a:t>.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8153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0D6390-C064-C109-AFBC-4F57724F5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9DFBA4CA-74D2-0F0E-DC2D-FD9128F53999}"/>
              </a:ext>
            </a:extLst>
          </p:cNvPr>
          <p:cNvSpPr txBox="1"/>
          <p:nvPr/>
        </p:nvSpPr>
        <p:spPr>
          <a:xfrm>
            <a:off x="339536" y="976799"/>
            <a:ext cx="1428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요구 사항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838FAE2-98DF-1BB5-EF68-B9118655E61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88A1BF-984E-931E-8595-E76DA6C3A5BE}"/>
              </a:ext>
            </a:extLst>
          </p:cNvPr>
          <p:cNvSpPr txBox="1"/>
          <p:nvPr/>
        </p:nvSpPr>
        <p:spPr>
          <a:xfrm>
            <a:off x="875104" y="101916"/>
            <a:ext cx="2217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 상황 </a:t>
            </a:r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A59CCB-9F19-504D-FBF3-8714B614FA60}"/>
              </a:ext>
            </a:extLst>
          </p:cNvPr>
          <p:cNvSpPr txBox="1"/>
          <p:nvPr/>
        </p:nvSpPr>
        <p:spPr>
          <a:xfrm>
            <a:off x="132080" y="117305"/>
            <a:ext cx="699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4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0BC011-F6AC-6343-5DFA-AA386896E093}"/>
              </a:ext>
            </a:extLst>
          </p:cNvPr>
          <p:cNvSpPr txBox="1"/>
          <p:nvPr/>
        </p:nvSpPr>
        <p:spPr>
          <a:xfrm>
            <a:off x="513209" y="1715922"/>
            <a:ext cx="11514667" cy="5024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 err="1"/>
              <a:t>쿠버네티스</a:t>
            </a:r>
            <a:r>
              <a:rPr lang="ko-KR" altLang="en-US" dirty="0"/>
              <a:t> 클러스터를 </a:t>
            </a:r>
            <a:r>
              <a:rPr lang="ko-KR" altLang="en-US" dirty="0" err="1"/>
              <a:t>설치하시오</a:t>
            </a:r>
            <a:r>
              <a:rPr lang="en-US" altLang="ko-KR" dirty="0"/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 err="1"/>
              <a:t>쿠버네티스</a:t>
            </a:r>
            <a:r>
              <a:rPr lang="ko-KR" altLang="en-US" dirty="0"/>
              <a:t> 클러스터 구축 후 </a:t>
            </a:r>
            <a:r>
              <a:rPr lang="en-US" altLang="ko-KR" dirty="0"/>
              <a:t>Pod</a:t>
            </a:r>
            <a:r>
              <a:rPr lang="ko-KR" altLang="en-US" dirty="0"/>
              <a:t>를 </a:t>
            </a:r>
            <a:r>
              <a:rPr lang="ko-KR" altLang="en-US" dirty="0" err="1"/>
              <a:t>생성하시오</a:t>
            </a:r>
            <a:r>
              <a:rPr lang="en-US" altLang="ko-KR" dirty="0"/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Pod</a:t>
            </a:r>
            <a:r>
              <a:rPr lang="ko-KR" altLang="en-US" dirty="0"/>
              <a:t>의 동작 여부를 </a:t>
            </a:r>
            <a:r>
              <a:rPr lang="ko-KR" altLang="en-US" dirty="0" err="1"/>
              <a:t>확인하시오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en-US" altLang="ko-KR" spc="-150" dirty="0"/>
              <a:t>EC2</a:t>
            </a:r>
            <a:r>
              <a:rPr lang="ko-KR" altLang="en-US" spc="-150" dirty="0"/>
              <a:t>를 </a:t>
            </a:r>
            <a:r>
              <a:rPr lang="en-US" altLang="ko-KR" spc="-150" dirty="0"/>
              <a:t>3</a:t>
            </a:r>
            <a:r>
              <a:rPr lang="ko-KR" altLang="en-US" spc="-150" dirty="0"/>
              <a:t>대 만든 후 </a:t>
            </a:r>
            <a:r>
              <a:rPr lang="en-US" altLang="ko-KR" spc="-150" dirty="0"/>
              <a:t>Control-Plane / Worker-Node-1 / Worker-Node-2 </a:t>
            </a:r>
            <a:r>
              <a:rPr lang="ko-KR" altLang="en-US" spc="-150" dirty="0"/>
              <a:t>구성대로 </a:t>
            </a:r>
            <a:r>
              <a:rPr lang="ko-KR" altLang="en-US" spc="-150" dirty="0" err="1"/>
              <a:t>쿠버네티스</a:t>
            </a:r>
            <a:r>
              <a:rPr lang="ko-KR" altLang="en-US" spc="-150" dirty="0"/>
              <a:t> 클러스터를 </a:t>
            </a:r>
            <a:r>
              <a:rPr lang="ko-KR" altLang="en-US" spc="-150" dirty="0" err="1"/>
              <a:t>설치하시오</a:t>
            </a:r>
            <a:r>
              <a:rPr lang="en-US" altLang="ko-KR" spc="-150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/>
              <a:t>모든 노드에 적절한 보안 그룹이 지정될 수 있도록 </a:t>
            </a:r>
            <a:r>
              <a:rPr lang="ko-KR" altLang="en-US" dirty="0" err="1"/>
              <a:t>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en-US" altLang="ko-KR" dirty="0" err="1"/>
              <a:t>kubectl</a:t>
            </a:r>
            <a:r>
              <a:rPr lang="ko-KR" altLang="en-US" dirty="0"/>
              <a:t>은 </a:t>
            </a:r>
            <a:r>
              <a:rPr lang="en-US" altLang="ko-KR" dirty="0"/>
              <a:t>Control-Plane</a:t>
            </a:r>
            <a:r>
              <a:rPr lang="ko-KR" altLang="en-US" dirty="0"/>
              <a:t>에 설치하여 명령줄이 사용 가능하도록 </a:t>
            </a:r>
            <a:r>
              <a:rPr lang="ko-KR" altLang="en-US" dirty="0" err="1"/>
              <a:t>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/>
              <a:t>모든 클러스터 구축 후 정상 작동이 확인 가능한 결과물을 반드시 </a:t>
            </a:r>
            <a:r>
              <a:rPr lang="ko-KR" altLang="en-US" dirty="0" err="1"/>
              <a:t>첨부하시오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 err="1"/>
              <a:t>쿠버네티스</a:t>
            </a:r>
            <a:r>
              <a:rPr lang="ko-KR" altLang="en-US" dirty="0"/>
              <a:t> 상의 기능을 테스트할 수 있는 </a:t>
            </a:r>
            <a:r>
              <a:rPr lang="en-US" altLang="ko-KR" dirty="0"/>
              <a:t>nginx </a:t>
            </a:r>
            <a:r>
              <a:rPr lang="ko-KR" altLang="en-US" dirty="0" err="1"/>
              <a:t>파드를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개 </a:t>
            </a:r>
            <a:r>
              <a:rPr lang="ko-KR" altLang="en-US" dirty="0" err="1"/>
              <a:t>생성하시오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 err="1"/>
              <a:t>쿠버네티스</a:t>
            </a:r>
            <a:r>
              <a:rPr lang="ko-KR" altLang="en-US" dirty="0"/>
              <a:t> 상의 기능을 테스트할 수 있는 </a:t>
            </a:r>
            <a:r>
              <a:rPr lang="ko-KR" altLang="en-US" dirty="0" err="1"/>
              <a:t>디플로이먼트와</a:t>
            </a:r>
            <a:r>
              <a:rPr lang="ko-KR" altLang="en-US" dirty="0"/>
              <a:t> 그에 소속된 </a:t>
            </a:r>
            <a:r>
              <a:rPr lang="en-US" altLang="ko-KR" dirty="0"/>
              <a:t>httpd </a:t>
            </a:r>
            <a:r>
              <a:rPr lang="ko-KR" altLang="en-US" dirty="0" err="1"/>
              <a:t>파드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개를 </a:t>
            </a:r>
            <a:r>
              <a:rPr lang="ko-KR" altLang="en-US" dirty="0" err="1"/>
              <a:t>생성하시오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/>
              <a:t>해당 </a:t>
            </a:r>
            <a:r>
              <a:rPr lang="ko-KR" altLang="en-US" dirty="0" err="1"/>
              <a:t>파드들에</a:t>
            </a:r>
            <a:r>
              <a:rPr lang="ko-KR" altLang="en-US" dirty="0"/>
              <a:t> 외부에서 결과값을 반환할 수 있는지 </a:t>
            </a:r>
            <a:r>
              <a:rPr lang="ko-KR" altLang="en-US" dirty="0" err="1"/>
              <a:t>확인하시오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/>
              <a:t>이후 컨트롤 </a:t>
            </a:r>
            <a:r>
              <a:rPr lang="ko-KR" altLang="en-US" dirty="0" err="1"/>
              <a:t>플레인에</a:t>
            </a:r>
            <a:r>
              <a:rPr lang="ko-KR" altLang="en-US" dirty="0"/>
              <a:t> </a:t>
            </a:r>
            <a:r>
              <a:rPr lang="en-US" altLang="ko-KR" dirty="0" err="1"/>
              <a:t>nfs</a:t>
            </a:r>
            <a:r>
              <a:rPr lang="en-US" altLang="ko-KR" dirty="0"/>
              <a:t> </a:t>
            </a:r>
            <a:r>
              <a:rPr lang="ko-KR" altLang="en-US" dirty="0"/>
              <a:t>서버를 구축한 후 </a:t>
            </a:r>
            <a:r>
              <a:rPr lang="en-US" altLang="ko-KR" dirty="0"/>
              <a:t>nginx </a:t>
            </a:r>
            <a:r>
              <a:rPr lang="ko-KR" altLang="en-US" dirty="0" err="1"/>
              <a:t>파드와</a:t>
            </a:r>
            <a:r>
              <a:rPr lang="ko-KR" altLang="en-US" dirty="0"/>
              <a:t> </a:t>
            </a:r>
            <a:r>
              <a:rPr lang="en-US" altLang="ko-KR" dirty="0"/>
              <a:t>httpd </a:t>
            </a:r>
            <a:r>
              <a:rPr lang="ko-KR" altLang="en-US" dirty="0" err="1"/>
              <a:t>파드의</a:t>
            </a:r>
            <a:r>
              <a:rPr lang="ko-KR" altLang="en-US" dirty="0"/>
              <a:t> 홈 디렉터리에 각각 임의의 용량을 가진 </a:t>
            </a:r>
            <a:r>
              <a:rPr lang="en-US" altLang="ko-KR" dirty="0" err="1"/>
              <a:t>pv</a:t>
            </a:r>
            <a:r>
              <a:rPr lang="en-US" altLang="ko-KR" dirty="0"/>
              <a:t> </a:t>
            </a:r>
            <a:r>
              <a:rPr lang="ko-KR" altLang="en-US" dirty="0"/>
              <a:t>및 </a:t>
            </a:r>
            <a:r>
              <a:rPr lang="en-US" altLang="ko-KR" dirty="0" err="1"/>
              <a:t>pvc</a:t>
            </a:r>
            <a:r>
              <a:rPr lang="ko-KR" altLang="en-US" dirty="0"/>
              <a:t>를 생성하여 해당 </a:t>
            </a:r>
            <a:r>
              <a:rPr lang="en-US" altLang="ko-KR" dirty="0" err="1"/>
              <a:t>nfs</a:t>
            </a:r>
            <a:r>
              <a:rPr lang="en-US" altLang="ko-KR" dirty="0"/>
              <a:t> </a:t>
            </a:r>
            <a:r>
              <a:rPr lang="ko-KR" altLang="en-US" dirty="0"/>
              <a:t>서버 디렉터리와 연결될 수 있도록 </a:t>
            </a:r>
            <a:r>
              <a:rPr lang="ko-KR" altLang="en-US" dirty="0" err="1"/>
              <a:t>만드시오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07394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0D6390-C064-C109-AFBC-4F57724F5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9DFBA4CA-74D2-0F0E-DC2D-FD9128F53999}"/>
              </a:ext>
            </a:extLst>
          </p:cNvPr>
          <p:cNvSpPr txBox="1"/>
          <p:nvPr/>
        </p:nvSpPr>
        <p:spPr>
          <a:xfrm>
            <a:off x="339536" y="976799"/>
            <a:ext cx="1428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요구 사항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838FAE2-98DF-1BB5-EF68-B9118655E61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88A1BF-984E-931E-8595-E76DA6C3A5BE}"/>
              </a:ext>
            </a:extLst>
          </p:cNvPr>
          <p:cNvSpPr txBox="1"/>
          <p:nvPr/>
        </p:nvSpPr>
        <p:spPr>
          <a:xfrm>
            <a:off x="875104" y="101916"/>
            <a:ext cx="2217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 상황 </a:t>
            </a:r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A59CCB-9F19-504D-FBF3-8714B614FA60}"/>
              </a:ext>
            </a:extLst>
          </p:cNvPr>
          <p:cNvSpPr txBox="1"/>
          <p:nvPr/>
        </p:nvSpPr>
        <p:spPr>
          <a:xfrm>
            <a:off x="132080" y="117305"/>
            <a:ext cx="699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4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0BC011-F6AC-6343-5DFA-AA386896E093}"/>
              </a:ext>
            </a:extLst>
          </p:cNvPr>
          <p:cNvSpPr txBox="1"/>
          <p:nvPr/>
        </p:nvSpPr>
        <p:spPr>
          <a:xfrm>
            <a:off x="513209" y="1715922"/>
            <a:ext cx="11514667" cy="5024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 err="1"/>
              <a:t>쿠버네티스</a:t>
            </a:r>
            <a:r>
              <a:rPr lang="ko-KR" altLang="en-US" dirty="0"/>
              <a:t> 클러스터를 </a:t>
            </a:r>
            <a:r>
              <a:rPr lang="ko-KR" altLang="en-US" dirty="0" err="1"/>
              <a:t>설치하시오</a:t>
            </a:r>
            <a:r>
              <a:rPr lang="en-US" altLang="ko-KR" dirty="0"/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 err="1"/>
              <a:t>쿠버네티스</a:t>
            </a:r>
            <a:r>
              <a:rPr lang="ko-KR" altLang="en-US" dirty="0"/>
              <a:t> 클러스터 구축 후 </a:t>
            </a:r>
            <a:r>
              <a:rPr lang="en-US" altLang="ko-KR" dirty="0"/>
              <a:t>Pod</a:t>
            </a:r>
            <a:r>
              <a:rPr lang="ko-KR" altLang="en-US" dirty="0"/>
              <a:t>를 </a:t>
            </a:r>
            <a:r>
              <a:rPr lang="ko-KR" altLang="en-US" dirty="0" err="1"/>
              <a:t>생성하시오</a:t>
            </a:r>
            <a:r>
              <a:rPr lang="en-US" altLang="ko-KR" dirty="0"/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Pod</a:t>
            </a:r>
            <a:r>
              <a:rPr lang="ko-KR" altLang="en-US" dirty="0"/>
              <a:t>의 동작 여부를 </a:t>
            </a:r>
            <a:r>
              <a:rPr lang="ko-KR" altLang="en-US" dirty="0" err="1"/>
              <a:t>확인하시오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en-US" altLang="ko-KR" spc="-150" dirty="0"/>
              <a:t>EC2</a:t>
            </a:r>
            <a:r>
              <a:rPr lang="ko-KR" altLang="en-US" spc="-150" dirty="0"/>
              <a:t>를 </a:t>
            </a:r>
            <a:r>
              <a:rPr lang="en-US" altLang="ko-KR" spc="-150" dirty="0"/>
              <a:t>3</a:t>
            </a:r>
            <a:r>
              <a:rPr lang="ko-KR" altLang="en-US" spc="-150" dirty="0"/>
              <a:t>대 만든 후 </a:t>
            </a:r>
            <a:r>
              <a:rPr lang="en-US" altLang="ko-KR" spc="-150" dirty="0"/>
              <a:t>Control-Plane / Worker-Node-1 / Worker-Node-2 </a:t>
            </a:r>
            <a:r>
              <a:rPr lang="ko-KR" altLang="en-US" spc="-150" dirty="0"/>
              <a:t>구성대로 </a:t>
            </a:r>
            <a:r>
              <a:rPr lang="ko-KR" altLang="en-US" spc="-150" dirty="0" err="1"/>
              <a:t>쿠버네티스</a:t>
            </a:r>
            <a:r>
              <a:rPr lang="ko-KR" altLang="en-US" spc="-150" dirty="0"/>
              <a:t> 클러스터를 </a:t>
            </a:r>
            <a:r>
              <a:rPr lang="ko-KR" altLang="en-US" spc="-150" dirty="0" err="1"/>
              <a:t>설치하시오</a:t>
            </a:r>
            <a:r>
              <a:rPr lang="en-US" altLang="ko-KR" spc="-150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/>
              <a:t>모든 노드에 적절한 보안 그룹이 지정될 수 있도록 </a:t>
            </a:r>
            <a:r>
              <a:rPr lang="ko-KR" altLang="en-US" dirty="0" err="1"/>
              <a:t>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en-US" altLang="ko-KR" dirty="0" err="1"/>
              <a:t>kubectl</a:t>
            </a:r>
            <a:r>
              <a:rPr lang="ko-KR" altLang="en-US" dirty="0"/>
              <a:t>은 </a:t>
            </a:r>
            <a:r>
              <a:rPr lang="en-US" altLang="ko-KR" dirty="0"/>
              <a:t>Control-Plane</a:t>
            </a:r>
            <a:r>
              <a:rPr lang="ko-KR" altLang="en-US" dirty="0"/>
              <a:t>에 설치하여 명령줄이 사용 가능하도록 </a:t>
            </a:r>
            <a:r>
              <a:rPr lang="ko-KR" altLang="en-US" dirty="0" err="1"/>
              <a:t>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/>
              <a:t>모든 클러스터 구축 후 정상 작동이 확인 가능한 결과물을 반드시 </a:t>
            </a:r>
            <a:r>
              <a:rPr lang="ko-KR" altLang="en-US" dirty="0" err="1"/>
              <a:t>첨부하시오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 err="1"/>
              <a:t>쿠버네티스</a:t>
            </a:r>
            <a:r>
              <a:rPr lang="ko-KR" altLang="en-US" dirty="0"/>
              <a:t> 상의 기능을 테스트할 수 있는 </a:t>
            </a:r>
            <a:r>
              <a:rPr lang="en-US" altLang="ko-KR" dirty="0"/>
              <a:t>nginx </a:t>
            </a:r>
            <a:r>
              <a:rPr lang="ko-KR" altLang="en-US" dirty="0" err="1"/>
              <a:t>파드를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개 </a:t>
            </a:r>
            <a:r>
              <a:rPr lang="ko-KR" altLang="en-US" dirty="0" err="1"/>
              <a:t>생성하시오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 err="1"/>
              <a:t>쿠버네티스</a:t>
            </a:r>
            <a:r>
              <a:rPr lang="ko-KR" altLang="en-US" dirty="0"/>
              <a:t> 상의 기능을 테스트할 수 있는 </a:t>
            </a:r>
            <a:r>
              <a:rPr lang="ko-KR" altLang="en-US" dirty="0" err="1"/>
              <a:t>디플로이먼트와</a:t>
            </a:r>
            <a:r>
              <a:rPr lang="ko-KR" altLang="en-US" dirty="0"/>
              <a:t> 그에 소속된 </a:t>
            </a:r>
            <a:r>
              <a:rPr lang="en-US" altLang="ko-KR" dirty="0"/>
              <a:t>httpd </a:t>
            </a:r>
            <a:r>
              <a:rPr lang="ko-KR" altLang="en-US" dirty="0" err="1"/>
              <a:t>파드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개를 </a:t>
            </a:r>
            <a:r>
              <a:rPr lang="ko-KR" altLang="en-US" dirty="0" err="1"/>
              <a:t>생성하시오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/>
              <a:t>해당 </a:t>
            </a:r>
            <a:r>
              <a:rPr lang="ko-KR" altLang="en-US" dirty="0" err="1"/>
              <a:t>파드들에</a:t>
            </a:r>
            <a:r>
              <a:rPr lang="ko-KR" altLang="en-US" dirty="0"/>
              <a:t> 외부에서 결과값을 반환할 수 있는지 </a:t>
            </a:r>
            <a:r>
              <a:rPr lang="ko-KR" altLang="en-US" dirty="0" err="1"/>
              <a:t>확인하시오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/>
              <a:t>이후 컨트롤 </a:t>
            </a:r>
            <a:r>
              <a:rPr lang="ko-KR" altLang="en-US" dirty="0" err="1"/>
              <a:t>플레인에</a:t>
            </a:r>
            <a:r>
              <a:rPr lang="ko-KR" altLang="en-US" dirty="0"/>
              <a:t> </a:t>
            </a:r>
            <a:r>
              <a:rPr lang="en-US" altLang="ko-KR" dirty="0" err="1"/>
              <a:t>nfs</a:t>
            </a:r>
            <a:r>
              <a:rPr lang="en-US" altLang="ko-KR" dirty="0"/>
              <a:t> </a:t>
            </a:r>
            <a:r>
              <a:rPr lang="ko-KR" altLang="en-US" dirty="0"/>
              <a:t>서버를 구축한 후 </a:t>
            </a:r>
            <a:r>
              <a:rPr lang="en-US" altLang="ko-KR" dirty="0"/>
              <a:t>nginx </a:t>
            </a:r>
            <a:r>
              <a:rPr lang="ko-KR" altLang="en-US" dirty="0" err="1"/>
              <a:t>파드와</a:t>
            </a:r>
            <a:r>
              <a:rPr lang="ko-KR" altLang="en-US" dirty="0"/>
              <a:t> </a:t>
            </a:r>
            <a:r>
              <a:rPr lang="en-US" altLang="ko-KR" dirty="0"/>
              <a:t>httpd </a:t>
            </a:r>
            <a:r>
              <a:rPr lang="ko-KR" altLang="en-US" dirty="0" err="1"/>
              <a:t>파드의</a:t>
            </a:r>
            <a:r>
              <a:rPr lang="ko-KR" altLang="en-US" dirty="0"/>
              <a:t> 홈 디렉터리에 각각 임의의 용량을 가진 </a:t>
            </a:r>
            <a:r>
              <a:rPr lang="en-US" altLang="ko-KR" dirty="0" err="1"/>
              <a:t>pv</a:t>
            </a:r>
            <a:r>
              <a:rPr lang="en-US" altLang="ko-KR" dirty="0"/>
              <a:t> </a:t>
            </a:r>
            <a:r>
              <a:rPr lang="ko-KR" altLang="en-US" dirty="0"/>
              <a:t>및 </a:t>
            </a:r>
            <a:r>
              <a:rPr lang="en-US" altLang="ko-KR" dirty="0" err="1"/>
              <a:t>pvc</a:t>
            </a:r>
            <a:r>
              <a:rPr lang="ko-KR" altLang="en-US" dirty="0"/>
              <a:t>를 생성하여 해당 </a:t>
            </a:r>
            <a:r>
              <a:rPr lang="en-US" altLang="ko-KR" dirty="0" err="1"/>
              <a:t>nfs</a:t>
            </a:r>
            <a:r>
              <a:rPr lang="en-US" altLang="ko-KR" dirty="0"/>
              <a:t> </a:t>
            </a:r>
            <a:r>
              <a:rPr lang="ko-KR" altLang="en-US" dirty="0"/>
              <a:t>서버 디렉터리와 연결될 수 있도록 </a:t>
            </a:r>
            <a:r>
              <a:rPr lang="ko-KR" altLang="en-US" dirty="0" err="1"/>
              <a:t>만드시오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0504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2005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인스턴스 생성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AWS</a:t>
            </a:r>
            <a:r>
              <a:rPr lang="ko-KR" altLang="en-US" sz="1600" dirty="0"/>
              <a:t> </a:t>
            </a:r>
            <a:r>
              <a:rPr lang="en-US" altLang="ko-KR" sz="1600" dirty="0"/>
              <a:t>EC2</a:t>
            </a:r>
            <a:r>
              <a:rPr lang="ko-KR" altLang="en-US" sz="1600" dirty="0"/>
              <a:t> 를 이용해서 서버를 생성한다</a:t>
            </a:r>
            <a:r>
              <a:rPr lang="en-US" altLang="ko-KR" sz="1600" dirty="0"/>
              <a:t>.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이 때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쿠버네티스</a:t>
            </a:r>
            <a:r>
              <a:rPr lang="ko-KR" altLang="en-US" sz="1600" dirty="0"/>
              <a:t> 인스턴스는 </a:t>
            </a:r>
            <a:r>
              <a:rPr lang="en-US" altLang="ko-KR" sz="1600" dirty="0"/>
              <a:t>Public Subnet</a:t>
            </a:r>
            <a:br>
              <a:rPr lang="en-US" altLang="ko-KR" sz="1600" dirty="0"/>
            </a:br>
            <a:r>
              <a:rPr lang="ko-KR" altLang="en-US" sz="1600" dirty="0"/>
              <a:t>에 생성한다</a:t>
            </a:r>
            <a:r>
              <a:rPr lang="en-US" altLang="ko-KR" sz="1600" dirty="0"/>
              <a:t>.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최초로 인스턴스 접속 </a:t>
            </a:r>
            <a:r>
              <a:rPr lang="ko-KR" altLang="en-US" sz="1600" dirty="0" err="1"/>
              <a:t>하면시</a:t>
            </a:r>
            <a:r>
              <a:rPr lang="en-US" altLang="ko-KR" sz="1600" dirty="0"/>
              <a:t> </a:t>
            </a:r>
            <a:r>
              <a:rPr lang="ko-KR" altLang="en-US" sz="1600" dirty="0"/>
              <a:t>쉘의 </a:t>
            </a:r>
            <a:r>
              <a:rPr lang="en-US" altLang="ko-KR" sz="1600" dirty="0"/>
              <a:t>host </a:t>
            </a:r>
            <a:r>
              <a:rPr lang="ko-KR" altLang="en-US" sz="1600" dirty="0"/>
              <a:t>이름을 변경</a:t>
            </a:r>
            <a:br>
              <a:rPr lang="en-US" altLang="ko-KR" sz="1600" dirty="0"/>
            </a:b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hostnamectl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set-hostname &lt;</a:t>
            </a:r>
            <a:r>
              <a:rPr lang="ko-KR" altLang="en-US" sz="1600" dirty="0">
                <a:solidFill>
                  <a:srgbClr val="EB5757"/>
                </a:solidFill>
                <a:effectLst/>
                <a:latin typeface="SFMono-Regular"/>
              </a:rPr>
              <a:t>호스트 이름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&gt;</a:t>
            </a:r>
            <a:endParaRPr lang="en-US" altLang="ko-KR" sz="1600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E825DA0-3C9B-0DB4-2552-378D6C8B4E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8699739"/>
              </p:ext>
            </p:extLst>
          </p:nvPr>
        </p:nvGraphicFramePr>
        <p:xfrm>
          <a:off x="5781007" y="1818861"/>
          <a:ext cx="6283569" cy="47002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0038">
                  <a:extLst>
                    <a:ext uri="{9D8B030D-6E8A-4147-A177-3AD203B41FA5}">
                      <a16:colId xmlns:a16="http://schemas.microsoft.com/office/drawing/2014/main" val="323221772"/>
                    </a:ext>
                  </a:extLst>
                </a:gridCol>
                <a:gridCol w="2290285">
                  <a:extLst>
                    <a:ext uri="{9D8B030D-6E8A-4147-A177-3AD203B41FA5}">
                      <a16:colId xmlns:a16="http://schemas.microsoft.com/office/drawing/2014/main" val="1356035563"/>
                    </a:ext>
                  </a:extLst>
                </a:gridCol>
                <a:gridCol w="2233246">
                  <a:extLst>
                    <a:ext uri="{9D8B030D-6E8A-4147-A177-3AD203B41FA5}">
                      <a16:colId xmlns:a16="http://schemas.microsoft.com/office/drawing/2014/main" val="3371627470"/>
                    </a:ext>
                  </a:extLst>
                </a:gridCol>
              </a:tblGrid>
              <a:tr h="36704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600" dirty="0"/>
                        <a:t>Control Plane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600" dirty="0" err="1"/>
                        <a:t>Worknode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719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K8s_cp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K8s_wn1,wn2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0250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OS image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AWS Linux 2023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AWS Linux 2023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463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인스턴스 유형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t2.micro(</a:t>
                      </a:r>
                      <a:r>
                        <a:rPr lang="ko-KR" altLang="en-US" dirty="0"/>
                        <a:t>프리 </a:t>
                      </a:r>
                      <a:r>
                        <a:rPr lang="ko-KR" altLang="en-US" dirty="0" err="1"/>
                        <a:t>티어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t2.micro(</a:t>
                      </a:r>
                      <a:r>
                        <a:rPr lang="ko-KR" altLang="en-US" dirty="0"/>
                        <a:t>프리 </a:t>
                      </a:r>
                      <a:r>
                        <a:rPr lang="ko-KR" altLang="en-US" dirty="0" err="1"/>
                        <a:t>티어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41161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Key pair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키 페어 새로 생성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키 페어 새로 생성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403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VPC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생성한 </a:t>
                      </a:r>
                      <a:r>
                        <a:rPr lang="en-US" altLang="ko-KR" dirty="0"/>
                        <a:t>VPC </a:t>
                      </a:r>
                      <a:r>
                        <a:rPr lang="ko-KR" altLang="en-US" dirty="0"/>
                        <a:t>활용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생성한 </a:t>
                      </a:r>
                      <a:r>
                        <a:rPr lang="en-US" altLang="ko-KR" dirty="0"/>
                        <a:t>VPC </a:t>
                      </a:r>
                      <a:r>
                        <a:rPr lang="ko-KR" altLang="en-US" dirty="0"/>
                        <a:t>활용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1322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Subnet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Public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Public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568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퍼블릭 </a:t>
                      </a:r>
                      <a:r>
                        <a:rPr lang="en-US" altLang="ko-KR" sz="1600" dirty="0"/>
                        <a:t>IP </a:t>
                      </a:r>
                      <a:r>
                        <a:rPr lang="ko-KR" altLang="en-US" sz="1600" dirty="0"/>
                        <a:t>할당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800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보안 그룹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SSH(22) + 6443 TCP + 2379-2380 TCP + 10250-10259 TCP +6783 TCP +6783-6784 UDP +  </a:t>
                      </a:r>
                    </a:p>
                    <a:p>
                      <a:pPr algn="ctr" latinLnBrk="1"/>
                      <a:r>
                        <a:rPr lang="en-US" altLang="ko-KR" dirty="0" err="1"/>
                        <a:t>Deault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SSH(22) + 10250 TCP + 30000-32767 TCP + +6783 TCP +6783-6784 UDP +  </a:t>
                      </a:r>
                    </a:p>
                    <a:p>
                      <a:pPr algn="ctr" latinLnBrk="1"/>
                      <a:r>
                        <a:rPr lang="en-US" altLang="ko-KR" dirty="0" err="1"/>
                        <a:t>Deault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437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55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2473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설치 전 사전 과정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4476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관리자 모드로 변경 </a:t>
            </a:r>
            <a:r>
              <a:rPr lang="en-US" altLang="ko-KR" sz="1600" dirty="0"/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sudo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su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커널에 특정 기능을 로드</a:t>
            </a:r>
            <a:r>
              <a:rPr lang="en-US" altLang="ko-KR" sz="1600" dirty="0"/>
              <a:t>(</a:t>
            </a:r>
            <a:r>
              <a:rPr lang="ko-KR" altLang="en-US" sz="1600" dirty="0"/>
              <a:t>모듈</a:t>
            </a:r>
            <a:r>
              <a:rPr lang="en-US" altLang="ko-KR" sz="1600" dirty="0"/>
              <a:t>) </a:t>
            </a:r>
            <a:r>
              <a:rPr lang="ko-KR" altLang="en-US" sz="1600" dirty="0"/>
              <a:t>수행</a:t>
            </a:r>
            <a:br>
              <a:rPr lang="en-US" altLang="ko-KR" sz="1600" dirty="0"/>
            </a:b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etc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/modules-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load.d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 </a:t>
            </a:r>
            <a:r>
              <a:rPr lang="ko-KR" altLang="en-US" sz="1600" dirty="0"/>
              <a:t>디렉토리에서 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k8s.conf </a:t>
            </a:r>
            <a:r>
              <a:rPr lang="ko-KR" altLang="en-US" sz="1600" dirty="0"/>
              <a:t>파일생성</a:t>
            </a: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모듈 활성화 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modprobe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overlay</a:t>
            </a: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modprobe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br_netfilter</a:t>
            </a: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/>
              <a:t>쿠버네티스에서</a:t>
            </a:r>
            <a:r>
              <a:rPr lang="ko-KR" altLang="en-US" sz="1600" dirty="0"/>
              <a:t> 사용할 시스템 커널 매개변수를 변경</a:t>
            </a:r>
            <a:br>
              <a:rPr lang="en-US" altLang="ko-KR" sz="1600" dirty="0"/>
            </a:b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etc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sysctl.d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 </a:t>
            </a:r>
            <a:r>
              <a:rPr lang="ko-KR" altLang="en-US" sz="1600" dirty="0"/>
              <a:t>디렉토리에서 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k8s.conf </a:t>
            </a:r>
            <a:r>
              <a:rPr lang="ko-KR" altLang="en-US" sz="1600" dirty="0"/>
              <a:t>파일생성</a:t>
            </a: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시스템 파라미터 적용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sysctl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--system</a:t>
            </a:r>
            <a:endParaRPr lang="en-US" altLang="ko-KR" sz="1600" dirty="0"/>
          </a:p>
          <a:p>
            <a:pPr fontAlgn="base" latinLnBrk="0">
              <a:lnSpc>
                <a:spcPct val="150000"/>
              </a:lnSpc>
            </a:pPr>
            <a:endParaRPr lang="en-US" altLang="ko-KR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12E560B-2B90-42B7-8E0A-C2A74AD89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871" y="1828800"/>
            <a:ext cx="6083484" cy="14342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5A4CDAA-05E5-4250-8322-1227E983DC0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18871" y="3965713"/>
            <a:ext cx="6083484" cy="22164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9130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2473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설치 전 사전 과정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1900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CRI(</a:t>
            </a:r>
            <a:r>
              <a:rPr lang="ko-KR" altLang="en-US" sz="1600" dirty="0"/>
              <a:t>컨테이너 런타임</a:t>
            </a:r>
            <a:r>
              <a:rPr lang="en-US" altLang="ko-KR" sz="1600" dirty="0"/>
              <a:t>)</a:t>
            </a:r>
            <a:r>
              <a:rPr lang="ko-KR" altLang="en-US" sz="1600" dirty="0"/>
              <a:t>인 </a:t>
            </a:r>
            <a:r>
              <a:rPr lang="en-US" altLang="ko-KR" sz="1600" dirty="0" err="1"/>
              <a:t>containerd</a:t>
            </a:r>
            <a:r>
              <a:rPr lang="ko-KR" altLang="en-US" sz="1600" dirty="0"/>
              <a:t>를 설치 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dnf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-y install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containerd</a:t>
            </a: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 err="1">
                <a:effectLst/>
              </a:rPr>
              <a:t>containerd</a:t>
            </a:r>
            <a:r>
              <a:rPr lang="ko-KR" altLang="en-US" sz="1600" b="1" dirty="0">
                <a:effectLst/>
              </a:rPr>
              <a:t>의 기본 설정 파일을 생성</a:t>
            </a:r>
            <a:r>
              <a:rPr lang="ko-KR" altLang="en-US" sz="1600" dirty="0"/>
              <a:t>하고 출력을 </a:t>
            </a:r>
            <a:r>
              <a:rPr lang="ko-KR" altLang="en-US" sz="1600" b="1" dirty="0">
                <a:effectLst/>
              </a:rPr>
              <a:t>파일로 저장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containerd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config default | tee 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etc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containerd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config.toml</a:t>
            </a: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실행하기 </a:t>
            </a:r>
            <a:r>
              <a:rPr lang="en-US" altLang="ko-KR" sz="1600" dirty="0"/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systemctl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--now enable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containerd</a:t>
            </a: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5A4CDAA-05E5-4250-8322-1227E983DC0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6315" y="1563905"/>
            <a:ext cx="5051487" cy="24018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41878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35280" y="77178"/>
            <a:ext cx="1077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-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Task.</a:t>
            </a:r>
            <a:endParaRPr lang="ko-KR" altLang="en-US" sz="3600" b="1" spc="-3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19016" y="1233614"/>
            <a:ext cx="3603217" cy="646331"/>
            <a:chOff x="294640" y="3596640"/>
            <a:chExt cx="3603217" cy="64633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4523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36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3"/>
              <a:ext cx="29544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 상황 </a:t>
              </a:r>
              <a:r>
                <a:rPr lang="en-US" altLang="ko-KR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2400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19016" y="2224452"/>
            <a:ext cx="3603217" cy="646331"/>
            <a:chOff x="294640" y="3596640"/>
            <a:chExt cx="3603217" cy="64633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4523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36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4" y="3688973"/>
              <a:ext cx="29544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Docker </a:t>
              </a:r>
              <a:r>
                <a:rPr lang="ko-KR" altLang="en-US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인스턴스 생성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0D1E44C-6008-4F6E-880B-4E8105F0CF77}"/>
              </a:ext>
            </a:extLst>
          </p:cNvPr>
          <p:cNvGrpSpPr/>
          <p:nvPr/>
        </p:nvGrpSpPr>
        <p:grpSpPr>
          <a:xfrm>
            <a:off x="619016" y="3215290"/>
            <a:ext cx="1782206" cy="646331"/>
            <a:chOff x="294640" y="3596640"/>
            <a:chExt cx="1782206" cy="64633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294640" y="3596640"/>
              <a:ext cx="4523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</a:t>
              </a:r>
              <a:endParaRPr lang="ko-KR" altLang="en-US" sz="36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245155-BF92-4471-AC62-A87A47A31390}"/>
                </a:ext>
              </a:extLst>
            </p:cNvPr>
            <p:cNvSpPr txBox="1"/>
            <p:nvPr/>
          </p:nvSpPr>
          <p:spPr>
            <a:xfrm>
              <a:off x="943394" y="3688973"/>
              <a:ext cx="11334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Docker </a:t>
              </a:r>
              <a:endParaRPr lang="ko-KR" altLang="en-US" sz="2400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8D105C81-EC5E-917F-4D95-2385F015CEDE}"/>
              </a:ext>
            </a:extLst>
          </p:cNvPr>
          <p:cNvGrpSpPr/>
          <p:nvPr/>
        </p:nvGrpSpPr>
        <p:grpSpPr>
          <a:xfrm>
            <a:off x="619016" y="4135914"/>
            <a:ext cx="2317801" cy="646331"/>
            <a:chOff x="294640" y="3596640"/>
            <a:chExt cx="2317801" cy="64633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EE796B-5BE7-4DF6-5866-1D9B9FDA79A1}"/>
                </a:ext>
              </a:extLst>
            </p:cNvPr>
            <p:cNvSpPr txBox="1"/>
            <p:nvPr/>
          </p:nvSpPr>
          <p:spPr>
            <a:xfrm>
              <a:off x="294640" y="3596640"/>
              <a:ext cx="4523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</a:t>
              </a:r>
              <a:endParaRPr lang="ko-KR" altLang="en-US" sz="36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C966268-012F-2736-E03C-9169D55D9F13}"/>
                </a:ext>
              </a:extLst>
            </p:cNvPr>
            <p:cNvSpPr txBox="1"/>
            <p:nvPr/>
          </p:nvSpPr>
          <p:spPr>
            <a:xfrm>
              <a:off x="943394" y="3688973"/>
              <a:ext cx="16690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 상황 </a:t>
              </a:r>
              <a:r>
                <a:rPr lang="en-US" altLang="ko-KR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2400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1C1D0BDF-46FF-0403-2EA2-53818CB7D86F}"/>
              </a:ext>
            </a:extLst>
          </p:cNvPr>
          <p:cNvGrpSpPr/>
          <p:nvPr/>
        </p:nvGrpSpPr>
        <p:grpSpPr>
          <a:xfrm>
            <a:off x="619016" y="5301220"/>
            <a:ext cx="2942972" cy="646331"/>
            <a:chOff x="294640" y="3596640"/>
            <a:chExt cx="2942972" cy="64633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1C1C590-B0BD-5BF7-3140-530A16EECFD3}"/>
                </a:ext>
              </a:extLst>
            </p:cNvPr>
            <p:cNvSpPr txBox="1"/>
            <p:nvPr/>
          </p:nvSpPr>
          <p:spPr>
            <a:xfrm>
              <a:off x="294640" y="3596640"/>
              <a:ext cx="4523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</a:t>
              </a:r>
              <a:endParaRPr lang="ko-KR" altLang="en-US" sz="36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A4C3AE6-AC21-927E-E0D7-CEF95D43EBE8}"/>
                </a:ext>
              </a:extLst>
            </p:cNvPr>
            <p:cNvSpPr txBox="1"/>
            <p:nvPr/>
          </p:nvSpPr>
          <p:spPr>
            <a:xfrm>
              <a:off x="943394" y="3688973"/>
              <a:ext cx="2294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150" dirty="0" err="1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쿠버네티스</a:t>
              </a:r>
              <a:r>
                <a:rPr lang="ko-KR" altLang="en-US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생성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5BE64DF-D410-F16A-9D29-1F870AB26824}"/>
              </a:ext>
            </a:extLst>
          </p:cNvPr>
          <p:cNvGrpSpPr/>
          <p:nvPr/>
        </p:nvGrpSpPr>
        <p:grpSpPr>
          <a:xfrm>
            <a:off x="6562616" y="1233614"/>
            <a:ext cx="3603217" cy="646331"/>
            <a:chOff x="294640" y="3596640"/>
            <a:chExt cx="3603217" cy="64633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EB21526-8461-F334-E424-1F2C051270D6}"/>
                </a:ext>
              </a:extLst>
            </p:cNvPr>
            <p:cNvSpPr txBox="1"/>
            <p:nvPr/>
          </p:nvSpPr>
          <p:spPr>
            <a:xfrm>
              <a:off x="294640" y="3596640"/>
              <a:ext cx="4523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36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1757AD6-49DD-90A6-4643-4FC9E35BA5BD}"/>
                </a:ext>
              </a:extLst>
            </p:cNvPr>
            <p:cNvSpPr txBox="1"/>
            <p:nvPr/>
          </p:nvSpPr>
          <p:spPr>
            <a:xfrm>
              <a:off x="943394" y="3688973"/>
              <a:ext cx="29544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문제 상황 </a:t>
              </a:r>
              <a:r>
                <a:rPr lang="en-US" altLang="ko-KR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2400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F98D250-745E-0646-A670-4ACF29A09133}"/>
              </a:ext>
            </a:extLst>
          </p:cNvPr>
          <p:cNvGrpSpPr/>
          <p:nvPr/>
        </p:nvGrpSpPr>
        <p:grpSpPr>
          <a:xfrm>
            <a:off x="6562616" y="2224452"/>
            <a:ext cx="3603217" cy="646331"/>
            <a:chOff x="294640" y="3596640"/>
            <a:chExt cx="3603217" cy="64633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6D1A9D8-297F-0811-E4BA-C085B2C92187}"/>
                </a:ext>
              </a:extLst>
            </p:cNvPr>
            <p:cNvSpPr txBox="1"/>
            <p:nvPr/>
          </p:nvSpPr>
          <p:spPr>
            <a:xfrm>
              <a:off x="294640" y="3596640"/>
              <a:ext cx="4523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36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2B8FC50-F85D-0EA3-3BC5-751AA7A5E948}"/>
                </a:ext>
              </a:extLst>
            </p:cNvPr>
            <p:cNvSpPr txBox="1"/>
            <p:nvPr/>
          </p:nvSpPr>
          <p:spPr>
            <a:xfrm>
              <a:off x="943394" y="3688973"/>
              <a:ext cx="29544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Docker </a:t>
              </a:r>
              <a:r>
                <a:rPr lang="ko-KR" altLang="en-US" sz="2400" spc="-150" dirty="0">
                  <a:solidFill>
                    <a:srgbClr val="393939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인스턴스 생성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5158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>
                <a:effectLst/>
              </a:rPr>
              <a:t>kubeadm</a:t>
            </a:r>
            <a:r>
              <a:rPr lang="en-US" altLang="ko-KR" sz="2400" b="1" dirty="0">
                <a:effectLst/>
              </a:rPr>
              <a:t>, </a:t>
            </a:r>
            <a:r>
              <a:rPr lang="en-US" altLang="ko-KR" sz="2400" b="1" dirty="0" err="1">
                <a:effectLst/>
              </a:rPr>
              <a:t>kubelet</a:t>
            </a:r>
            <a:r>
              <a:rPr lang="en-US" altLang="ko-KR" sz="2400" b="1" dirty="0">
                <a:effectLst/>
              </a:rPr>
              <a:t> </a:t>
            </a:r>
            <a:r>
              <a:rPr lang="ko-KR" altLang="en-US" sz="2400" b="1" dirty="0">
                <a:effectLst/>
              </a:rPr>
              <a:t>및 </a:t>
            </a:r>
            <a:r>
              <a:rPr lang="en-US" altLang="ko-KR" sz="2400" b="1" dirty="0" err="1">
                <a:effectLst/>
              </a:rPr>
              <a:t>kubectl</a:t>
            </a:r>
            <a:r>
              <a:rPr lang="en-US" altLang="ko-KR" sz="2400" b="1" dirty="0">
                <a:effectLst/>
              </a:rPr>
              <a:t> </a:t>
            </a:r>
            <a:r>
              <a:rPr lang="ko-KR" altLang="en-US" sz="2400" b="1" dirty="0">
                <a:effectLst/>
              </a:rPr>
              <a:t>설치</a:t>
            </a:r>
            <a:endParaRPr lang="ko-KR" altLang="en-US" sz="2400" b="1" spc="-150" dirty="0">
              <a:solidFill>
                <a:srgbClr val="3939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4486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kubeadm</a:t>
            </a:r>
            <a:r>
              <a:rPr lang="en-US" altLang="ko-KR" sz="1600" dirty="0"/>
              <a:t>: </a:t>
            </a:r>
            <a:r>
              <a:rPr lang="ko-KR" altLang="en-US" sz="1600" dirty="0"/>
              <a:t>클러스터를 </a:t>
            </a:r>
            <a:r>
              <a:rPr lang="ko-KR" altLang="en-US" sz="1600" dirty="0" err="1"/>
              <a:t>부트스트랩하는</a:t>
            </a:r>
            <a:r>
              <a:rPr lang="ko-KR" altLang="en-US" sz="1600" dirty="0"/>
              <a:t> 명령</a:t>
            </a: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kubelet</a:t>
            </a:r>
            <a:r>
              <a:rPr lang="en-US" altLang="ko-KR" sz="1600" dirty="0"/>
              <a:t>: </a:t>
            </a:r>
            <a:r>
              <a:rPr lang="ko-KR" altLang="en-US" sz="1600" dirty="0"/>
              <a:t>클러스터의 모든 </a:t>
            </a:r>
            <a:r>
              <a:rPr lang="ko-KR" altLang="en-US" sz="1600" dirty="0" err="1"/>
              <a:t>머신에서</a:t>
            </a:r>
            <a:r>
              <a:rPr lang="ko-KR" altLang="en-US" sz="1600" dirty="0"/>
              <a:t> 실행되는 </a:t>
            </a:r>
            <a:r>
              <a:rPr lang="ko-KR" altLang="en-US" sz="1600" dirty="0" err="1"/>
              <a:t>파드와</a:t>
            </a:r>
            <a:r>
              <a:rPr lang="ko-KR" altLang="en-US" sz="1600" dirty="0"/>
              <a:t> 컨테이너 시작과 같은 작업을 수행하는 컴포넌트</a:t>
            </a: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kubectl</a:t>
            </a:r>
            <a:r>
              <a:rPr lang="en-US" altLang="ko-KR" sz="1600" dirty="0"/>
              <a:t>: </a:t>
            </a:r>
            <a:r>
              <a:rPr lang="ko-KR" altLang="en-US" sz="1600" dirty="0"/>
              <a:t>클러스터와 통신하기 위한 커맨드 라인 유틸리티</a:t>
            </a:r>
            <a:endParaRPr lang="en-US" altLang="ko-KR" sz="1600" dirty="0"/>
          </a:p>
          <a:p>
            <a:pPr fontAlgn="base" latinLnBrk="0">
              <a:lnSpc>
                <a:spcPct val="150000"/>
              </a:lnSpc>
            </a:pP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SFMono-Regular"/>
              </a:rPr>
              <a:t>해당 </a:t>
            </a:r>
            <a:r>
              <a:rPr lang="ko-KR" altLang="en-US" sz="1600" dirty="0" err="1">
                <a:latin typeface="SFMono-Regular"/>
              </a:rPr>
              <a:t>레포지토리를</a:t>
            </a:r>
            <a:r>
              <a:rPr lang="ko-KR" altLang="en-US" sz="1600" dirty="0">
                <a:latin typeface="SFMono-Regular"/>
              </a:rPr>
              <a:t> 추가</a:t>
            </a:r>
            <a:endParaRPr lang="en-US" altLang="ko-KR" sz="1600" dirty="0">
              <a:effectLst/>
              <a:latin typeface="SFMono-Regular"/>
            </a:endParaRPr>
          </a:p>
          <a:p>
            <a:pPr fontAlgn="base" latinLnBrk="0">
              <a:lnSpc>
                <a:spcPct val="150000"/>
              </a:lnSpc>
            </a:pPr>
            <a:r>
              <a:rPr lang="en-US" altLang="ko-KR" sz="1600" dirty="0"/>
              <a:t>cat &lt;&lt;EOF | </a:t>
            </a:r>
            <a:r>
              <a:rPr lang="en-US" altLang="ko-KR" sz="1600" dirty="0" err="1"/>
              <a:t>sudo</a:t>
            </a:r>
            <a:r>
              <a:rPr lang="en-US" altLang="ko-KR" sz="1600" dirty="0"/>
              <a:t> tee /</a:t>
            </a:r>
            <a:r>
              <a:rPr lang="en-US" altLang="ko-KR" sz="1600" dirty="0" err="1"/>
              <a:t>etc</a:t>
            </a:r>
            <a:r>
              <a:rPr lang="en-US" altLang="ko-KR" sz="1600" dirty="0"/>
              <a:t>/</a:t>
            </a:r>
            <a:r>
              <a:rPr lang="en-US" altLang="ko-KR" sz="1600" dirty="0" err="1"/>
              <a:t>yum.repos.d</a:t>
            </a:r>
            <a:r>
              <a:rPr lang="en-US" altLang="ko-KR" sz="1600" dirty="0"/>
              <a:t>/</a:t>
            </a:r>
            <a:r>
              <a:rPr lang="en-US" altLang="ko-KR" sz="1600" dirty="0" err="1"/>
              <a:t>kubernetes.repo</a:t>
            </a:r>
            <a:r>
              <a:rPr lang="en-US" altLang="ko-KR" sz="1600" dirty="0"/>
              <a:t> [</a:t>
            </a:r>
            <a:r>
              <a:rPr lang="en-US" altLang="ko-KR" sz="1600" dirty="0" err="1"/>
              <a:t>kubernetes</a:t>
            </a:r>
            <a:r>
              <a:rPr lang="en-US" altLang="ko-KR" sz="1600" dirty="0"/>
              <a:t>] name=Kubernetes </a:t>
            </a:r>
            <a:r>
              <a:rPr lang="en-US" altLang="ko-KR" sz="1600" dirty="0" err="1"/>
              <a:t>baseurl</a:t>
            </a:r>
            <a:r>
              <a:rPr lang="en-US" altLang="ko-KR" sz="1600" dirty="0"/>
              <a:t>=https://pkgs.k8s.io/core:/stable:/v1.32/rpm/ enabled=1 </a:t>
            </a:r>
            <a:r>
              <a:rPr lang="en-US" altLang="ko-KR" sz="1600" dirty="0" err="1"/>
              <a:t>gpgcheck</a:t>
            </a:r>
            <a:r>
              <a:rPr lang="en-US" altLang="ko-KR" sz="1600" dirty="0"/>
              <a:t>=1 </a:t>
            </a:r>
            <a:r>
              <a:rPr lang="en-US" altLang="ko-KR" sz="1600" dirty="0" err="1"/>
              <a:t>gpgkey</a:t>
            </a:r>
            <a:r>
              <a:rPr lang="en-US" altLang="ko-KR" sz="1600" dirty="0"/>
              <a:t>=https://pkgs.k8s.io/core:/stable:/v1.32/rpm/repodata/repomd.xml.key exclude=</a:t>
            </a:r>
            <a:r>
              <a:rPr lang="en-US" altLang="ko-KR" sz="1600" dirty="0" err="1"/>
              <a:t>kubelet</a:t>
            </a:r>
            <a:r>
              <a:rPr lang="en-US" altLang="ko-KR" sz="1600" dirty="0"/>
              <a:t> </a:t>
            </a:r>
            <a:r>
              <a:rPr lang="en-US" altLang="ko-KR" sz="1600" dirty="0" err="1"/>
              <a:t>kubeadm</a:t>
            </a:r>
            <a:r>
              <a:rPr lang="en-US" altLang="ko-KR" sz="1600" dirty="0"/>
              <a:t> </a:t>
            </a:r>
            <a:r>
              <a:rPr lang="en-US" altLang="ko-KR" sz="1600" dirty="0" err="1"/>
              <a:t>kubectl</a:t>
            </a:r>
            <a:r>
              <a:rPr lang="en-US" altLang="ko-KR" sz="1600" dirty="0"/>
              <a:t> cri-tools </a:t>
            </a:r>
            <a:r>
              <a:rPr lang="en-US" altLang="ko-KR" sz="1600" dirty="0" err="1"/>
              <a:t>kubernetes-cni</a:t>
            </a:r>
            <a:r>
              <a:rPr lang="en-US" altLang="ko-KR" sz="1600" dirty="0"/>
              <a:t> EOF</a:t>
            </a:r>
          </a:p>
          <a:p>
            <a:pPr fontAlgn="base" latinLnBrk="0">
              <a:lnSpc>
                <a:spcPct val="150000"/>
              </a:lnSpc>
            </a:pP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/>
              <a:t>쿠버네티스</a:t>
            </a:r>
            <a:r>
              <a:rPr lang="ko-KR" altLang="en-US" sz="1600" dirty="0"/>
              <a:t> 설치</a:t>
            </a:r>
            <a:r>
              <a:rPr lang="en-US" altLang="ko-KR" sz="1600" dirty="0"/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sudo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dnf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install -y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kubelet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kubeadm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--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disableexcludes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=Kubernetes</a:t>
            </a:r>
            <a:endParaRPr lang="en-US" altLang="ko-KR" sz="1600" dirty="0">
              <a:solidFill>
                <a:srgbClr val="EB5757"/>
              </a:solidFill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서비스 실행 </a:t>
            </a:r>
            <a:r>
              <a:rPr lang="en-US" altLang="ko-KR" sz="1600" dirty="0"/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sudo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systemctl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enable --now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kubelet</a:t>
            </a: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624861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5158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>
                <a:effectLst/>
              </a:rPr>
              <a:t>kubeadm</a:t>
            </a:r>
            <a:r>
              <a:rPr lang="en-US" altLang="ko-KR" sz="2400" b="1" dirty="0">
                <a:effectLst/>
              </a:rPr>
              <a:t>, </a:t>
            </a:r>
            <a:r>
              <a:rPr lang="en-US" altLang="ko-KR" sz="2400" b="1" dirty="0" err="1">
                <a:effectLst/>
              </a:rPr>
              <a:t>kubelet</a:t>
            </a:r>
            <a:r>
              <a:rPr lang="en-US" altLang="ko-KR" sz="2400" b="1" dirty="0">
                <a:effectLst/>
              </a:rPr>
              <a:t> </a:t>
            </a:r>
            <a:r>
              <a:rPr lang="ko-KR" altLang="en-US" sz="2400" b="1" dirty="0">
                <a:effectLst/>
              </a:rPr>
              <a:t>및 </a:t>
            </a:r>
            <a:r>
              <a:rPr lang="en-US" altLang="ko-KR" sz="2400" b="1" dirty="0" err="1">
                <a:effectLst/>
              </a:rPr>
              <a:t>kubectl</a:t>
            </a:r>
            <a:r>
              <a:rPr lang="en-US" altLang="ko-KR" sz="2400" b="1" dirty="0">
                <a:effectLst/>
              </a:rPr>
              <a:t> </a:t>
            </a:r>
            <a:r>
              <a:rPr lang="ko-KR" altLang="en-US" sz="2400" b="1" dirty="0">
                <a:effectLst/>
              </a:rPr>
              <a:t>설치</a:t>
            </a:r>
            <a:endParaRPr lang="ko-KR" altLang="en-US" sz="2400" b="1" spc="-150" dirty="0">
              <a:solidFill>
                <a:srgbClr val="3939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263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etc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/hosts</a:t>
            </a:r>
            <a:r>
              <a:rPr lang="ko-KR" altLang="en-US" sz="1600" dirty="0"/>
              <a:t> 에 파일에 클러스터 이름 및 </a:t>
            </a:r>
            <a:r>
              <a:rPr lang="en-US" altLang="ko-KR" sz="1600" dirty="0"/>
              <a:t>IP </a:t>
            </a:r>
            <a:r>
              <a:rPr lang="ko-KR" altLang="en-US" sz="1600" dirty="0"/>
              <a:t>이름</a:t>
            </a:r>
            <a:r>
              <a:rPr lang="en-US" altLang="ko-KR" sz="1600" dirty="0"/>
              <a:t>(</a:t>
            </a:r>
            <a:r>
              <a:rPr lang="ko-KR" altLang="en-US" sz="1600" dirty="0" err="1"/>
              <a:t>프라이빗</a:t>
            </a:r>
            <a:r>
              <a:rPr lang="ko-KR" altLang="en-US" sz="1600" dirty="0"/>
              <a:t> </a:t>
            </a:r>
            <a:r>
              <a:rPr lang="en-US" altLang="ko-KR" sz="1600" dirty="0"/>
              <a:t>IP) </a:t>
            </a:r>
            <a:r>
              <a:rPr lang="ko-KR" altLang="en-US" sz="1600" dirty="0"/>
              <a:t>적기</a:t>
            </a:r>
            <a:r>
              <a:rPr lang="en-US" altLang="ko-KR" sz="1600" dirty="0"/>
              <a:t>(</a:t>
            </a:r>
            <a:r>
              <a:rPr lang="ko-KR" altLang="en-US" sz="1600" dirty="0"/>
              <a:t>컨트롤 플레인 및 워커 노드에 모두 동일하게 적용</a:t>
            </a:r>
            <a:r>
              <a:rPr lang="en-US" altLang="ko-KR" sz="1600" dirty="0"/>
              <a:t>)</a:t>
            </a: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SFMono-Regular"/>
              </a:rPr>
              <a:t>Ex)</a:t>
            </a:r>
            <a:br>
              <a:rPr lang="en-US" altLang="ko-KR" sz="1600" dirty="0">
                <a:latin typeface="SFMono-Regular"/>
              </a:rPr>
            </a:br>
            <a:r>
              <a:rPr lang="en-US" altLang="ko-KR" sz="1600" dirty="0"/>
              <a:t>10.0.10.65 k8scp</a:t>
            </a:r>
            <a:br>
              <a:rPr lang="en-US" altLang="ko-KR" sz="1600" dirty="0"/>
            </a:br>
            <a:r>
              <a:rPr lang="en-US" altLang="ko-KR" sz="1600" dirty="0"/>
              <a:t>10.0.9.184 k8swn1 </a:t>
            </a:r>
            <a:br>
              <a:rPr lang="en-US" altLang="ko-KR" sz="1600" dirty="0"/>
            </a:br>
            <a:r>
              <a:rPr lang="en-US" altLang="ko-KR" sz="1600" dirty="0"/>
              <a:t>10.0.3.74 k8swn2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초기 실행 시 에러 발생 </a:t>
            </a:r>
            <a:r>
              <a:rPr lang="ko-KR" altLang="en-US" sz="1600" dirty="0">
                <a:latin typeface="SFMono-Regular"/>
              </a:rPr>
              <a:t>무시  </a:t>
            </a:r>
            <a:r>
              <a:rPr lang="en-US" altLang="ko-KR" sz="1600" dirty="0">
                <a:latin typeface="SFMono-Regular"/>
              </a:rPr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kubeadm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init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--ignore-preflight-errors=Mem --ignore-preflight-errors=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NumCPU</a:t>
            </a:r>
            <a:endParaRPr lang="en-US" altLang="ko-KR" sz="1600" dirty="0">
              <a:effectLst/>
              <a:latin typeface="SFMono-Regular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2A9538-C4E4-4F21-B2EC-1D62EF1ED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365" y="4364214"/>
            <a:ext cx="9239694" cy="15190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88476E6-7469-4F3B-BEBA-121E7F1BCFC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58365" y="5930260"/>
            <a:ext cx="9239694" cy="8084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37178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5158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>
                <a:effectLst/>
              </a:rPr>
              <a:t>kubeadm</a:t>
            </a:r>
            <a:r>
              <a:rPr lang="en-US" altLang="ko-KR" sz="2400" b="1" dirty="0">
                <a:effectLst/>
              </a:rPr>
              <a:t>, </a:t>
            </a:r>
            <a:r>
              <a:rPr lang="en-US" altLang="ko-KR" sz="2400" b="1" dirty="0" err="1">
                <a:effectLst/>
              </a:rPr>
              <a:t>kubelet</a:t>
            </a:r>
            <a:r>
              <a:rPr lang="en-US" altLang="ko-KR" sz="2400" b="1" dirty="0">
                <a:effectLst/>
              </a:rPr>
              <a:t> </a:t>
            </a:r>
            <a:r>
              <a:rPr lang="ko-KR" altLang="en-US" sz="2400" b="1" dirty="0">
                <a:effectLst/>
              </a:rPr>
              <a:t>및 </a:t>
            </a:r>
            <a:r>
              <a:rPr lang="en-US" altLang="ko-KR" sz="2400" b="1" dirty="0" err="1">
                <a:effectLst/>
              </a:rPr>
              <a:t>kubectl</a:t>
            </a:r>
            <a:r>
              <a:rPr lang="en-US" altLang="ko-KR" sz="2400" b="1" dirty="0">
                <a:effectLst/>
              </a:rPr>
              <a:t> </a:t>
            </a:r>
            <a:r>
              <a:rPr lang="ko-KR" altLang="en-US" sz="2400" b="1" dirty="0">
                <a:effectLst/>
              </a:rPr>
              <a:t>설치</a:t>
            </a:r>
            <a:endParaRPr lang="ko-KR" altLang="en-US" sz="2400" b="1" spc="-150" dirty="0">
              <a:solidFill>
                <a:srgbClr val="3939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3378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클러스터 사용을 위해 추가 명령어 입력</a:t>
            </a: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컨테이너가 </a:t>
            </a:r>
            <a:r>
              <a:rPr lang="en-US" altLang="ko-KR" sz="1600" dirty="0" err="1"/>
              <a:t>systemd</a:t>
            </a:r>
            <a:r>
              <a:rPr lang="en-US" altLang="ko-KR" sz="1600" dirty="0"/>
              <a:t> </a:t>
            </a:r>
            <a:r>
              <a:rPr lang="ko-KR" altLang="en-US" sz="1600" dirty="0"/>
              <a:t>컨트롤 그룹을 활용해서 자원 배분을 커널로부터 받을지 여부를 설정</a:t>
            </a:r>
            <a:endParaRPr lang="en-US" altLang="ko-KR" sz="1600" dirty="0">
              <a:latin typeface="SFMono-Regular"/>
            </a:endParaRP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etc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containerd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config.toml</a:t>
            </a:r>
            <a:r>
              <a:rPr lang="en-US" altLang="ko-KR" sz="1600" dirty="0"/>
              <a:t> </a:t>
            </a:r>
            <a:r>
              <a:rPr lang="ko-KR" altLang="en-US" sz="1600" dirty="0"/>
              <a:t>파일 </a:t>
            </a:r>
            <a:r>
              <a:rPr lang="ko-KR" altLang="en-US" sz="1600" dirty="0" err="1"/>
              <a:t>접속후</a:t>
            </a:r>
            <a:r>
              <a:rPr lang="ko-KR" altLang="en-US" sz="1600" dirty="0"/>
              <a:t> </a:t>
            </a:r>
            <a:r>
              <a:rPr lang="en-US" altLang="ko-KR" sz="1600" dirty="0" err="1"/>
              <a:t>SystemdCgroup</a:t>
            </a:r>
            <a:r>
              <a:rPr lang="en-US" altLang="ko-KR" sz="1600" dirty="0"/>
              <a:t> </a:t>
            </a:r>
            <a:r>
              <a:rPr lang="ko-KR" altLang="en-US" sz="1600" dirty="0"/>
              <a:t>옵션을 </a:t>
            </a:r>
            <a:r>
              <a:rPr lang="en-US" altLang="ko-KR" sz="1600" dirty="0"/>
              <a:t>true</a:t>
            </a:r>
            <a:r>
              <a:rPr lang="ko-KR" altLang="en-US" sz="1600" dirty="0"/>
              <a:t>로 변경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effectLst/>
              <a:latin typeface="SFMono-Regular"/>
            </a:endParaRP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effectLst/>
                <a:latin typeface="SFMono-Regular"/>
              </a:rPr>
              <a:t>재시작 수행 </a:t>
            </a:r>
            <a:r>
              <a:rPr lang="en-US" altLang="ko-KR" sz="1600" dirty="0">
                <a:effectLst/>
                <a:latin typeface="SFMono-Regular"/>
              </a:rPr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systemctl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restart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containerd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en-US" altLang="ko-KR" sz="1600" dirty="0" err="1">
                <a:solidFill>
                  <a:srgbClr val="EB5757"/>
                </a:solidFill>
                <a:latin typeface="SFMono-Regular"/>
              </a:rPr>
              <a:t>kubelet</a:t>
            </a:r>
            <a:endParaRPr lang="en-US" altLang="ko-KR" sz="1600" dirty="0">
              <a:solidFill>
                <a:srgbClr val="EB5757"/>
              </a:solidFill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테스트 수행 </a:t>
            </a:r>
            <a:r>
              <a:rPr lang="en-US" altLang="ko-KR" sz="1600" dirty="0"/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get pods</a:t>
            </a:r>
            <a:endParaRPr lang="en-US" altLang="ko-KR" sz="1600" dirty="0">
              <a:effectLst/>
              <a:latin typeface="SFMono-Regular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88476E6-7469-4F3B-BEBA-121E7F1BCFC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23712" y="1842430"/>
            <a:ext cx="6243026" cy="8084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AF639F3-B366-4BDF-9328-F9A4F121AA3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56535" y="3679202"/>
            <a:ext cx="4646838" cy="5278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E05032E-4BC8-4AB8-9DD3-222F6F45FF0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23712" y="4880784"/>
            <a:ext cx="4712485" cy="7092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410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1332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CNI 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설치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33761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CNI weave (</a:t>
            </a:r>
            <a:r>
              <a:rPr lang="en-US" altLang="ko-KR" sz="1600" dirty="0" err="1"/>
              <a:t>weaveworks</a:t>
            </a:r>
            <a:r>
              <a:rPr lang="en-US" altLang="ko-KR" sz="1600" dirty="0"/>
              <a:t>/weave) : Kubernetes </a:t>
            </a:r>
            <a:r>
              <a:rPr lang="ko-KR" altLang="en-US" sz="1600" dirty="0"/>
              <a:t>클러스터의 네트워킹을 효율적으로 관리하고 패킷 통신을 최적화하는 데 중요한 역할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설치 </a:t>
            </a:r>
            <a:r>
              <a:rPr lang="en-US" altLang="ko-KR" sz="1600" dirty="0"/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apply -f 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  <a:hlinkClick r:id="rId3"/>
              </a:rPr>
              <a:t>https://github.com/weaveworks/weave/releases/download/v2.8.1/weave-daemonset-k8s.yaml</a:t>
            </a: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lvl="1" fontAlgn="base" latinLnBrk="0">
              <a:lnSpc>
                <a:spcPct val="150000"/>
              </a:lnSpc>
            </a:pPr>
            <a:endParaRPr lang="en-US" altLang="ko-KR" sz="1600" dirty="0">
              <a:solidFill>
                <a:srgbClr val="EB5757"/>
              </a:solidFill>
              <a:latin typeface="SFMono-Regular"/>
            </a:endParaRPr>
          </a:p>
          <a:p>
            <a:pPr lvl="1" fontAlgn="base" latinLnBrk="0">
              <a:lnSpc>
                <a:spcPct val="150000"/>
              </a:lnSpc>
            </a:pPr>
            <a:endParaRPr lang="en-US" altLang="ko-KR" sz="1600" dirty="0">
              <a:solidFill>
                <a:srgbClr val="EB5757"/>
              </a:solidFill>
              <a:latin typeface="SFMono-Regular"/>
            </a:endParaRP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/>
              <a:t>쿠버네티스</a:t>
            </a:r>
            <a:r>
              <a:rPr lang="ko-KR" altLang="en-US" sz="1600" dirty="0"/>
              <a:t> </a:t>
            </a:r>
            <a:r>
              <a:rPr lang="ko-KR" altLang="en-US" sz="1600" dirty="0" err="1"/>
              <a:t>파드</a:t>
            </a:r>
            <a:r>
              <a:rPr lang="ko-KR" altLang="en-US" sz="1600" dirty="0"/>
              <a:t> 테스트 </a:t>
            </a:r>
            <a:r>
              <a:rPr lang="en-US" altLang="ko-KR" sz="1600" dirty="0"/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get pod –A</a:t>
            </a: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EB5757"/>
              </a:solidFill>
              <a:latin typeface="SFMono-Regular"/>
            </a:endParaRP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/>
              <a:t>worknode</a:t>
            </a:r>
            <a:r>
              <a:rPr lang="ko-KR" altLang="en-US" sz="1600" dirty="0"/>
              <a:t>에서 </a:t>
            </a:r>
            <a:r>
              <a:rPr lang="ko-KR" altLang="en-US" sz="1600" dirty="0" err="1"/>
              <a:t>쿠버네티스</a:t>
            </a:r>
            <a:r>
              <a:rPr lang="ko-KR" altLang="en-US" sz="1600" dirty="0"/>
              <a:t> 클러스터에</a:t>
            </a:r>
            <a:br>
              <a:rPr lang="en-US" altLang="ko-KR" sz="1600" dirty="0"/>
            </a:br>
            <a:r>
              <a:rPr lang="ko-KR" altLang="en-US" sz="1600" dirty="0"/>
              <a:t> 참가하기 위해 아래 명령어를 입력</a:t>
            </a:r>
            <a:endParaRPr lang="en-US" altLang="ko-KR" sz="1600" dirty="0">
              <a:effectLst/>
              <a:latin typeface="SFMono-Regular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AF639F3-B366-4BDF-9328-F9A4F121AA3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66766" y="2987858"/>
            <a:ext cx="6530493" cy="184449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79F3E6D-346D-480D-B1D2-A0FC8C47060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66766" y="5088429"/>
            <a:ext cx="6530493" cy="5975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5154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3873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 err="1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파드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&amp; </a:t>
            </a:r>
            <a:r>
              <a:rPr lang="ko-KR" altLang="en-US" sz="2400" b="1" spc="-150" dirty="0" err="1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디프로리이먼트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생성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4486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/>
              <a:t>파드</a:t>
            </a:r>
            <a:r>
              <a:rPr lang="ko-KR" altLang="en-US" sz="1600" dirty="0"/>
              <a:t> 명령어를 이용해 </a:t>
            </a:r>
            <a:r>
              <a:rPr lang="en-US" altLang="ko-KR" sz="1600" dirty="0" err="1"/>
              <a:t>nginx</a:t>
            </a:r>
            <a:r>
              <a:rPr lang="en-US" altLang="ko-KR" sz="1600" dirty="0"/>
              <a:t> </a:t>
            </a:r>
            <a:r>
              <a:rPr lang="ko-KR" altLang="en-US" sz="1600" dirty="0" err="1"/>
              <a:t>파드</a:t>
            </a:r>
            <a:r>
              <a:rPr lang="ko-KR" altLang="en-US" sz="1600" dirty="0"/>
              <a:t> </a:t>
            </a:r>
            <a:r>
              <a:rPr lang="ko-KR" altLang="en-US" sz="1600" dirty="0" err="1"/>
              <a:t>한개를</a:t>
            </a:r>
            <a:r>
              <a:rPr lang="ko-KR" altLang="en-US" sz="1600" dirty="0"/>
              <a:t> 생성 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run [</a:t>
            </a:r>
            <a:r>
              <a:rPr lang="ko-KR" altLang="en-US" sz="1600" dirty="0" err="1">
                <a:solidFill>
                  <a:srgbClr val="EB5757"/>
                </a:solidFill>
                <a:effectLst/>
                <a:latin typeface="SFMono-Regular"/>
              </a:rPr>
              <a:t>파드</a:t>
            </a:r>
            <a:r>
              <a:rPr lang="ko-KR" altLang="en-US" sz="1600" dirty="0">
                <a:solidFill>
                  <a:srgbClr val="EB5757"/>
                </a:solidFill>
                <a:effectLst/>
                <a:latin typeface="SFMono-Regular"/>
              </a:rPr>
              <a:t> 이름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] --image=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nginx</a:t>
            </a: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EB5757"/>
              </a:solidFill>
              <a:latin typeface="SFMono-Regular"/>
            </a:endParaRP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EB5757"/>
              </a:solidFill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외부에서 결과값을 반환할 수 있는지 확인하기 위해서 노드 포트를 이용</a:t>
            </a: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effectLst/>
                <a:latin typeface="SFMono-Regular"/>
              </a:rPr>
              <a:t>외부에서 접속 테스트</a:t>
            </a:r>
            <a:endParaRPr lang="en-US" altLang="ko-KR" sz="1600" dirty="0">
              <a:effectLst/>
              <a:latin typeface="SFMono-Regular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AF639F3-B366-4BDF-9328-F9A4F121AA3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66766" y="2180807"/>
            <a:ext cx="6530493" cy="1358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BEA2253-10EF-4801-88C2-22A4A22AB71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53948" y="3695696"/>
            <a:ext cx="2499702" cy="30110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AAF7509-302E-4AD9-96FF-7B9818BEDF6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8333" y="4084835"/>
            <a:ext cx="6530493" cy="8352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DFE0281-A2D1-4DBE-AD7D-6931260858D4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9391" y="5040528"/>
            <a:ext cx="6530493" cy="6205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DBF2972-16A8-48EF-87EC-573D7B34102F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9720" y="5774739"/>
            <a:ext cx="3829867" cy="8921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453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3584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 err="1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파드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&amp; </a:t>
            </a:r>
            <a:r>
              <a:rPr lang="ko-KR" altLang="en-US" sz="2400" b="1" spc="-150" dirty="0" err="1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디플로이먼트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생성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4486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/>
              <a:t>파드</a:t>
            </a:r>
            <a:r>
              <a:rPr lang="ko-KR" altLang="en-US" sz="1600" dirty="0"/>
              <a:t> 명령어를 이용해 </a:t>
            </a:r>
            <a:r>
              <a:rPr lang="en-US" altLang="ko-KR" sz="1600" dirty="0" err="1"/>
              <a:t>nginx</a:t>
            </a:r>
            <a:r>
              <a:rPr lang="en-US" altLang="ko-KR" sz="1600" dirty="0"/>
              <a:t> </a:t>
            </a:r>
            <a:r>
              <a:rPr lang="ko-KR" altLang="en-US" sz="1600" dirty="0" err="1"/>
              <a:t>파드</a:t>
            </a:r>
            <a:r>
              <a:rPr lang="ko-KR" altLang="en-US" sz="1600" dirty="0"/>
              <a:t> </a:t>
            </a:r>
            <a:r>
              <a:rPr lang="ko-KR" altLang="en-US" sz="1600" dirty="0" err="1"/>
              <a:t>한개를</a:t>
            </a:r>
            <a:r>
              <a:rPr lang="ko-KR" altLang="en-US" sz="1600" dirty="0"/>
              <a:t> 생성 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run [</a:t>
            </a:r>
            <a:r>
              <a:rPr lang="ko-KR" altLang="en-US" sz="1600" dirty="0" err="1">
                <a:solidFill>
                  <a:srgbClr val="EB5757"/>
                </a:solidFill>
                <a:effectLst/>
                <a:latin typeface="SFMono-Regular"/>
              </a:rPr>
              <a:t>파드</a:t>
            </a:r>
            <a:r>
              <a:rPr lang="ko-KR" altLang="en-US" sz="1600" dirty="0">
                <a:solidFill>
                  <a:srgbClr val="EB5757"/>
                </a:solidFill>
                <a:effectLst/>
                <a:latin typeface="SFMono-Regular"/>
              </a:rPr>
              <a:t> 이름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] --image=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nginx</a:t>
            </a: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EB5757"/>
              </a:solidFill>
              <a:latin typeface="SFMono-Regular"/>
            </a:endParaRP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EB5757"/>
              </a:solidFill>
              <a:effectLst/>
              <a:latin typeface="SFMono-Regular"/>
            </a:endParaRP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EB5757"/>
              </a:solidFill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외부에서 결과값을 반환할 수 있는지 확인하기 위해서 노드 포트를 이용</a:t>
            </a: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effectLst/>
              <a:latin typeface="SFMono-Regular"/>
            </a:endParaRP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effectLst/>
                <a:latin typeface="SFMono-Regular"/>
              </a:rPr>
              <a:t>외부에서 접속 테스트</a:t>
            </a:r>
            <a:endParaRPr lang="en-US" altLang="ko-KR" sz="1600" dirty="0">
              <a:effectLst/>
              <a:latin typeface="SFMono-Regular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AF639F3-B366-4BDF-9328-F9A4F121AA3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66766" y="2180807"/>
            <a:ext cx="6530493" cy="1358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BEA2253-10EF-4801-88C2-22A4A22AB71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53948" y="3695696"/>
            <a:ext cx="2499702" cy="30110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AAF7509-302E-4AD9-96FF-7B9818BEDF6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8333" y="4084835"/>
            <a:ext cx="6530493" cy="8352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DFE0281-A2D1-4DBE-AD7D-6931260858D4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9391" y="5040528"/>
            <a:ext cx="6530493" cy="6205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DBF2972-16A8-48EF-87EC-573D7B34102F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9720" y="5774739"/>
            <a:ext cx="3829867" cy="8921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9114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3584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 err="1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파드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&amp; </a:t>
            </a:r>
            <a:r>
              <a:rPr lang="ko-KR" altLang="en-US" sz="2400" b="1" spc="-150" dirty="0" err="1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디플로이먼트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생성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421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오브젝트 파일을 이용해 </a:t>
            </a:r>
            <a:r>
              <a:rPr lang="en-US" altLang="ko-KR" sz="1600" dirty="0"/>
              <a:t>httpd </a:t>
            </a:r>
            <a:r>
              <a:rPr lang="ko-KR" altLang="en-US" sz="1600" dirty="0" err="1"/>
              <a:t>디폴로이먼트</a:t>
            </a:r>
            <a:r>
              <a:rPr lang="ko-KR" altLang="en-US" sz="1600" dirty="0"/>
              <a:t> </a:t>
            </a:r>
            <a:r>
              <a:rPr lang="en-US" altLang="ko-KR" sz="1600" dirty="0"/>
              <a:t>1</a:t>
            </a:r>
            <a:r>
              <a:rPr lang="ko-KR" altLang="en-US" sz="1600" dirty="0"/>
              <a:t>개 생성</a:t>
            </a:r>
            <a:r>
              <a:rPr lang="en-US" altLang="ko-KR" sz="1600" dirty="0"/>
              <a:t>			</a:t>
            </a:r>
            <a:r>
              <a:rPr lang="ko-KR" altLang="en-US" sz="1600" dirty="0" err="1"/>
              <a:t>노드포트</a:t>
            </a:r>
            <a:r>
              <a:rPr lang="ko-KR" altLang="en-US" sz="1600" dirty="0"/>
              <a:t> 오브젝트파일</a:t>
            </a:r>
            <a:endParaRPr lang="en-US" altLang="ko-KR" sz="1600" dirty="0">
              <a:effectLst/>
              <a:latin typeface="SFMono-Regular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BEA2253-10EF-4801-88C2-22A4A22AB71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24698" y="2305294"/>
            <a:ext cx="2499702" cy="22474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DBF2972-16A8-48EF-87EC-573D7B34102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4199" y="4955589"/>
            <a:ext cx="4228001" cy="13711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958C56A-2F11-44BF-9F6B-88CD58B1731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01139" y="2245473"/>
            <a:ext cx="1437119" cy="22474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2407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1495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PV &amp; PVC</a:t>
            </a:r>
            <a:endParaRPr lang="ko-KR" altLang="en-US" sz="2400" b="1" spc="-150" dirty="0">
              <a:solidFill>
                <a:srgbClr val="3939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1900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/>
              <a:t>nfs</a:t>
            </a:r>
            <a:r>
              <a:rPr lang="en-US" altLang="ko-KR" sz="1600" dirty="0"/>
              <a:t> </a:t>
            </a:r>
            <a:r>
              <a:rPr lang="ko-KR" altLang="en-US" sz="1600" dirty="0"/>
              <a:t>서버를 구축한 후 </a:t>
            </a:r>
            <a:r>
              <a:rPr lang="en-US" altLang="ko-KR" sz="1600" dirty="0" err="1"/>
              <a:t>nginx</a:t>
            </a:r>
            <a:r>
              <a:rPr lang="en-US" altLang="ko-KR" sz="1600" dirty="0"/>
              <a:t> </a:t>
            </a:r>
            <a:r>
              <a:rPr lang="ko-KR" altLang="en-US" sz="1600" dirty="0" err="1"/>
              <a:t>파드와</a:t>
            </a:r>
            <a:r>
              <a:rPr lang="ko-KR" altLang="en-US" sz="1600" dirty="0"/>
              <a:t> </a:t>
            </a:r>
            <a:r>
              <a:rPr lang="en-US" altLang="ko-KR" sz="1600" dirty="0"/>
              <a:t>httpd </a:t>
            </a:r>
            <a:r>
              <a:rPr lang="ko-KR" altLang="en-US" sz="1600" dirty="0" err="1"/>
              <a:t>파드의</a:t>
            </a:r>
            <a:r>
              <a:rPr lang="ko-KR" altLang="en-US" sz="1600" dirty="0"/>
              <a:t> 홈 디렉터리에 각각 임의의 용량을 가진 </a:t>
            </a:r>
            <a:r>
              <a:rPr lang="en-US" altLang="ko-KR" sz="1600" dirty="0" err="1"/>
              <a:t>pv</a:t>
            </a:r>
            <a:r>
              <a:rPr lang="en-US" altLang="ko-KR" sz="1600" dirty="0"/>
              <a:t> </a:t>
            </a:r>
            <a:r>
              <a:rPr lang="ko-KR" altLang="en-US" sz="1600" dirty="0"/>
              <a:t>및 </a:t>
            </a:r>
            <a:r>
              <a:rPr lang="en-US" altLang="ko-KR" sz="1600" dirty="0" err="1"/>
              <a:t>pvc</a:t>
            </a:r>
            <a:r>
              <a:rPr lang="ko-KR" altLang="en-US" sz="1600" dirty="0"/>
              <a:t>를 생성</a:t>
            </a:r>
            <a:endParaRPr lang="en-US" altLang="ko-KR" sz="1600" dirty="0"/>
          </a:p>
          <a:p>
            <a:pPr marL="342900" indent="-342900" fontAlgn="base" latinLnBrk="0">
              <a:lnSpc>
                <a:spcPct val="150000"/>
              </a:lnSpc>
              <a:buAutoNum type="arabicPeriod"/>
            </a:pPr>
            <a:r>
              <a:rPr lang="ko-KR" altLang="en-US" sz="1600" dirty="0"/>
              <a:t>공유되는 디렉터리 생성</a:t>
            </a:r>
            <a:r>
              <a:rPr lang="en-US" altLang="ko-KR" sz="1600" dirty="0"/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mkdir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nfs_shared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marL="342900" indent="-342900" fontAlgn="base" latinLnBrk="0">
              <a:lnSpc>
                <a:spcPct val="150000"/>
              </a:lnSpc>
              <a:buAutoNum type="arabicPeriod"/>
            </a:pPr>
            <a:r>
              <a:rPr lang="en-US" altLang="ko-KR" sz="1600" dirty="0" err="1">
                <a:effectLst/>
                <a:latin typeface="SFMono-Regular"/>
              </a:rPr>
              <a:t>Nfs</a:t>
            </a:r>
            <a:r>
              <a:rPr lang="en-US" altLang="ko-KR" sz="1600" dirty="0">
                <a:effectLst/>
                <a:latin typeface="SFMono-Regular"/>
              </a:rPr>
              <a:t> </a:t>
            </a:r>
            <a:r>
              <a:rPr lang="ko-KR" altLang="en-US" sz="1600" dirty="0">
                <a:effectLst/>
                <a:latin typeface="SFMono-Regular"/>
              </a:rPr>
              <a:t>서버 활성화 </a:t>
            </a:r>
            <a:r>
              <a:rPr lang="en-US" altLang="ko-KR" sz="1600" dirty="0">
                <a:effectLst/>
                <a:latin typeface="SFMono-Regular"/>
              </a:rPr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systemctl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--now enable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nfs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-server</a:t>
            </a:r>
            <a:r>
              <a:rPr lang="en-US" altLang="ko-KR" sz="1600" dirty="0"/>
              <a:t> </a:t>
            </a:r>
          </a:p>
          <a:p>
            <a:pPr marL="342900" indent="-342900" fontAlgn="base" latinLnBrk="0">
              <a:lnSpc>
                <a:spcPct val="150000"/>
              </a:lnSpc>
              <a:buAutoNum type="arabicPeriod"/>
            </a:pPr>
            <a:r>
              <a:rPr lang="ko-KR" altLang="en-US" sz="1600" dirty="0"/>
              <a:t>옵션 적용 </a:t>
            </a:r>
            <a:r>
              <a:rPr lang="en-US" altLang="ko-KR" sz="1600" dirty="0"/>
              <a:t>(/</a:t>
            </a:r>
            <a:r>
              <a:rPr lang="en-US" altLang="ko-KR" sz="1600" dirty="0" err="1"/>
              <a:t>etc</a:t>
            </a:r>
            <a:r>
              <a:rPr lang="en-US" altLang="ko-KR" sz="1600" dirty="0"/>
              <a:t>/exports)</a:t>
            </a:r>
            <a:r>
              <a:rPr lang="ko-KR" altLang="en-US" sz="1600" dirty="0"/>
              <a:t>파일에 기록</a:t>
            </a:r>
            <a:r>
              <a:rPr lang="en-US" altLang="ko-KR" sz="1600" dirty="0"/>
              <a:t> : 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/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nfs_shared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10.0.0.0/16(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rw,sync,no_root_squash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)</a:t>
            </a:r>
          </a:p>
          <a:p>
            <a:pPr marL="342900" indent="-342900" fontAlgn="base" latinLnBrk="0">
              <a:lnSpc>
                <a:spcPct val="150000"/>
              </a:lnSpc>
              <a:buAutoNum type="arabicPeriod"/>
            </a:pPr>
            <a:r>
              <a:rPr lang="ko-KR" altLang="en-US" sz="1600" dirty="0">
                <a:effectLst/>
                <a:latin typeface="SFMono-Regular"/>
              </a:rPr>
              <a:t>오브젝트 파일 생성 후 실행 </a:t>
            </a:r>
            <a:r>
              <a:rPr lang="en-US" altLang="ko-KR" sz="1600" dirty="0">
                <a:effectLst/>
                <a:latin typeface="SFMono-Regular"/>
              </a:rPr>
              <a:t>: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kubectl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apply -f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nfs-py.yaml</a:t>
            </a:r>
            <a:endParaRPr lang="en-US" altLang="ko-KR" sz="1600" dirty="0">
              <a:effectLst/>
              <a:latin typeface="SFMono-Regular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CE9C066-3977-47F2-AC98-8D6B94062AC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5790" y="3939666"/>
            <a:ext cx="2189644" cy="22474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82C38F2-3ED3-47A6-ADF4-21076E442FB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10717" y="3939666"/>
            <a:ext cx="1999447" cy="22474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1B4D560-9C9E-4B1B-A0E3-5EF6A944F59B}"/>
              </a:ext>
            </a:extLst>
          </p:cNvPr>
          <p:cNvSpPr txBox="1"/>
          <p:nvPr/>
        </p:nvSpPr>
        <p:spPr>
          <a:xfrm>
            <a:off x="912596" y="3601783"/>
            <a:ext cx="23209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/>
              <a:t>Httpd</a:t>
            </a:r>
            <a:r>
              <a:rPr lang="ko-KR" altLang="en-US" sz="1400" dirty="0"/>
              <a:t> </a:t>
            </a:r>
            <a:r>
              <a:rPr lang="en-US" altLang="ko-KR" sz="1400" dirty="0"/>
              <a:t>PV </a:t>
            </a:r>
            <a:r>
              <a:rPr lang="ko-KR" altLang="en-US" sz="1400" dirty="0"/>
              <a:t>오브젝트 파일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2BDBF7-12CB-4EF1-9414-8209040741ED}"/>
              </a:ext>
            </a:extLst>
          </p:cNvPr>
          <p:cNvSpPr txBox="1"/>
          <p:nvPr/>
        </p:nvSpPr>
        <p:spPr>
          <a:xfrm>
            <a:off x="6618287" y="3601783"/>
            <a:ext cx="23209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 err="1"/>
              <a:t>nginx</a:t>
            </a:r>
            <a:r>
              <a:rPr lang="ko-KR" altLang="en-US" sz="1400" dirty="0"/>
              <a:t> </a:t>
            </a:r>
            <a:r>
              <a:rPr lang="en-US" altLang="ko-KR" sz="1400" dirty="0"/>
              <a:t>PV </a:t>
            </a:r>
            <a:r>
              <a:rPr lang="ko-KR" altLang="en-US" sz="1400" dirty="0"/>
              <a:t>오브젝트 파일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A2FBB7E-5EDF-42EF-B75A-8F5A6A1BA89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81315" y="3939666"/>
            <a:ext cx="1915185" cy="22474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9BF716D-33DA-4555-8B21-3C6C19118D52}"/>
              </a:ext>
            </a:extLst>
          </p:cNvPr>
          <p:cNvSpPr txBox="1"/>
          <p:nvPr/>
        </p:nvSpPr>
        <p:spPr>
          <a:xfrm>
            <a:off x="3378446" y="3601783"/>
            <a:ext cx="23209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/>
              <a:t>Httpd</a:t>
            </a:r>
            <a:r>
              <a:rPr lang="ko-KR" altLang="en-US" sz="1400" dirty="0"/>
              <a:t> </a:t>
            </a:r>
            <a:r>
              <a:rPr lang="en-US" altLang="ko-KR" sz="1400" dirty="0"/>
              <a:t>PVC </a:t>
            </a:r>
            <a:r>
              <a:rPr lang="ko-KR" altLang="en-US" sz="1400" dirty="0"/>
              <a:t>오브젝트 파일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3595AB77-A5BD-4F3E-844E-3898BC358AEE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07527" y="3939666"/>
            <a:ext cx="1866328" cy="22474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FB65A9B-7C3A-4327-A11A-919DE80B3C03}"/>
              </a:ext>
            </a:extLst>
          </p:cNvPr>
          <p:cNvSpPr txBox="1"/>
          <p:nvPr/>
        </p:nvSpPr>
        <p:spPr>
          <a:xfrm>
            <a:off x="9148538" y="3601783"/>
            <a:ext cx="23209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 err="1"/>
              <a:t>nginx</a:t>
            </a:r>
            <a:r>
              <a:rPr lang="ko-KR" altLang="en-US" sz="1400" dirty="0"/>
              <a:t> </a:t>
            </a:r>
            <a:r>
              <a:rPr lang="en-US" altLang="ko-KR" sz="1400" dirty="0"/>
              <a:t>PV </a:t>
            </a:r>
            <a:r>
              <a:rPr lang="ko-KR" altLang="en-US" sz="1400" dirty="0"/>
              <a:t>오브젝트 파일</a:t>
            </a:r>
          </a:p>
        </p:txBody>
      </p:sp>
    </p:spTree>
    <p:extLst>
      <p:ext uri="{BB962C8B-B14F-4D97-AF65-F5344CB8AC3E}">
        <p14:creationId xmlns:p14="http://schemas.microsoft.com/office/powerpoint/2010/main" val="4153836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1495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PV &amp; PVC</a:t>
            </a:r>
            <a:endParaRPr lang="ko-KR" altLang="en-US" sz="2400" b="1" spc="-150" dirty="0">
              <a:solidFill>
                <a:srgbClr val="3939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421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fontAlgn="base" latinLnBrk="0">
              <a:lnSpc>
                <a:spcPct val="150000"/>
              </a:lnSpc>
              <a:buFont typeface="+mj-lt"/>
              <a:buAutoNum type="arabicPeriod" startAt="5"/>
            </a:pPr>
            <a:r>
              <a:rPr lang="ko-KR" altLang="en-US" sz="1600" dirty="0"/>
              <a:t>생성한 </a:t>
            </a:r>
            <a:r>
              <a:rPr lang="en-US" altLang="ko-KR" sz="1600" dirty="0"/>
              <a:t>PVC</a:t>
            </a:r>
            <a:r>
              <a:rPr lang="ko-KR" altLang="en-US" sz="1600" dirty="0"/>
              <a:t>를 볼륨으로 사용하는 </a:t>
            </a:r>
            <a:r>
              <a:rPr lang="ko-KR" altLang="en-US" sz="1600" dirty="0" err="1"/>
              <a:t>디플로이먼트</a:t>
            </a:r>
            <a:r>
              <a:rPr lang="ko-KR" altLang="en-US" sz="1600" dirty="0"/>
              <a:t> 오브젝트 스펙 파일 작성</a:t>
            </a:r>
            <a:endParaRPr lang="en-US" altLang="ko-KR" sz="1600" dirty="0">
              <a:effectLst/>
              <a:latin typeface="SFMono-Regular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CE9C066-3977-47F2-AC98-8D6B94062AC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97065" y="2203385"/>
            <a:ext cx="2064515" cy="39215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299522C-A862-4E81-8326-4D33864727A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42186" y="2203385"/>
            <a:ext cx="1803473" cy="39215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6747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1495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PV &amp; PVC</a:t>
            </a:r>
            <a:endParaRPr lang="ko-KR" altLang="en-US" sz="2400" b="1" spc="-150" dirty="0">
              <a:solidFill>
                <a:srgbClr val="39393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쿠버네티스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5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24773"/>
            <a:ext cx="11165580" cy="421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fontAlgn="base" latinLnBrk="0">
              <a:lnSpc>
                <a:spcPct val="150000"/>
              </a:lnSpc>
              <a:buFont typeface="+mj-lt"/>
              <a:buAutoNum type="arabicPeriod" startAt="6"/>
            </a:pPr>
            <a:r>
              <a:rPr lang="en-US" altLang="ko-KR" sz="1600" dirty="0">
                <a:effectLst/>
                <a:latin typeface="SFMono-Regular"/>
              </a:rPr>
              <a:t>Pod </a:t>
            </a:r>
            <a:r>
              <a:rPr lang="ko-KR" altLang="en-US" sz="1600" dirty="0">
                <a:effectLst/>
                <a:latin typeface="SFMono-Regular"/>
              </a:rPr>
              <a:t>내부에서 마운트 동작 확인</a:t>
            </a:r>
            <a:endParaRPr lang="en-US" altLang="ko-KR" sz="1600" dirty="0">
              <a:effectLst/>
              <a:latin typeface="SFMono-Regular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79248B1-7B63-44D9-94E2-2299D04AD3F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4109" y="2208854"/>
            <a:ext cx="11377404" cy="7565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94930D0-4BAF-4F85-B2DC-2457DD7CF0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4340" y="3135955"/>
            <a:ext cx="10031273" cy="7565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5BC4581-4C52-4543-9AAF-EB45960B3F2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5395" y="4145604"/>
            <a:ext cx="7856951" cy="14317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9524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6B4ED-F890-28A6-C7A9-28E7952AD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AEA7EED8-D19A-C9C9-AE1D-1BF74ABFA171}"/>
              </a:ext>
            </a:extLst>
          </p:cNvPr>
          <p:cNvSpPr txBox="1"/>
          <p:nvPr/>
        </p:nvSpPr>
        <p:spPr>
          <a:xfrm>
            <a:off x="339536" y="976799"/>
            <a:ext cx="7617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목표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5D8AA89-24BF-CC48-99F4-0F4ECAD7AB09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705395-58B0-753E-55DB-5F4298D448A6}"/>
              </a:ext>
            </a:extLst>
          </p:cNvPr>
          <p:cNvSpPr txBox="1"/>
          <p:nvPr/>
        </p:nvSpPr>
        <p:spPr>
          <a:xfrm>
            <a:off x="875104" y="101916"/>
            <a:ext cx="2217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 상황 </a:t>
            </a:r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17DB3A-4058-1F02-B205-28C9222511A3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1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D3AB01-B834-E610-665F-E811FA5A1157}"/>
              </a:ext>
            </a:extLst>
          </p:cNvPr>
          <p:cNvSpPr txBox="1"/>
          <p:nvPr/>
        </p:nvSpPr>
        <p:spPr>
          <a:xfrm>
            <a:off x="513210" y="1728572"/>
            <a:ext cx="11165580" cy="2116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l" fontAlgn="base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코드 및 어플리케이션 배포를 위한 인프라 구축에 있어 </a:t>
            </a:r>
            <a:r>
              <a:rPr lang="en-US" altLang="ko-KR" dirty="0"/>
              <a:t>Amazon Cloud Service</a:t>
            </a:r>
            <a:r>
              <a:rPr lang="ko-KR" altLang="en-US" dirty="0"/>
              <a:t>를 선택하였으나</a:t>
            </a:r>
            <a:r>
              <a:rPr lang="en-US" altLang="ko-KR" dirty="0"/>
              <a:t>, </a:t>
            </a:r>
            <a:r>
              <a:rPr lang="ko-KR" altLang="en-US" dirty="0"/>
              <a:t>해당 인프라의 가용성을 추구하는 외에도 추가적으로 각 어플리케이션 프로세스를 </a:t>
            </a:r>
            <a:r>
              <a:rPr lang="ko-KR" altLang="en-US" dirty="0" err="1"/>
              <a:t>가상화하여</a:t>
            </a:r>
            <a:r>
              <a:rPr lang="ko-KR" altLang="en-US" dirty="0"/>
              <a:t> 구축 가능한 환경을 조성하고자 한다</a:t>
            </a:r>
            <a:r>
              <a:rPr lang="en-US" altLang="ko-KR" dirty="0"/>
              <a:t>. </a:t>
            </a:r>
          </a:p>
          <a:p>
            <a:pPr marL="285750" marR="0" indent="-285750" algn="l" fontAlgn="base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이 때</a:t>
            </a:r>
            <a:r>
              <a:rPr lang="en-US" altLang="ko-KR" dirty="0"/>
              <a:t>, </a:t>
            </a:r>
            <a:r>
              <a:rPr lang="ko-KR" altLang="en-US" dirty="0"/>
              <a:t>가장 대중적으로 사용되고 </a:t>
            </a:r>
            <a:r>
              <a:rPr lang="en-US" altLang="ko-KR" dirty="0"/>
              <a:t>Use-Case</a:t>
            </a:r>
            <a:r>
              <a:rPr lang="ko-KR" altLang="en-US" dirty="0"/>
              <a:t>가 많은 솔루션인 </a:t>
            </a:r>
            <a:r>
              <a:rPr lang="en-US" altLang="ko-KR" dirty="0"/>
              <a:t>Docker </a:t>
            </a:r>
            <a:r>
              <a:rPr lang="ko-KR" altLang="en-US" dirty="0"/>
              <a:t>컨테이너 엔진을 선택하려고 한다</a:t>
            </a:r>
            <a:r>
              <a:rPr lang="en-US" altLang="ko-KR" dirty="0"/>
              <a:t>.</a:t>
            </a:r>
          </a:p>
          <a:p>
            <a:pPr marL="285750" marR="0" indent="-285750" algn="l" fontAlgn="base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dirty="0"/>
              <a:t>해당 컨테이너 엔진에 대한 설치와 운용에 대한 지식이 현재의 가상화 기반 서비스에서 요구되고 있다</a:t>
            </a:r>
            <a:r>
              <a:rPr lang="en-US" altLang="ko-KR" dirty="0"/>
              <a:t>.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27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DB954B-E6C8-DED8-2557-22607485E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C6E63333-0F34-C651-5B95-ACF8CA77B803}"/>
              </a:ext>
            </a:extLst>
          </p:cNvPr>
          <p:cNvSpPr txBox="1"/>
          <p:nvPr/>
        </p:nvSpPr>
        <p:spPr>
          <a:xfrm>
            <a:off x="339536" y="976799"/>
            <a:ext cx="7617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1D7F45F-1641-8C1F-529D-8BFAAC8E8E6B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57C0B-AB91-133A-3E91-B8A39098DF9E}"/>
              </a:ext>
            </a:extLst>
          </p:cNvPr>
          <p:cNvSpPr txBox="1"/>
          <p:nvPr/>
        </p:nvSpPr>
        <p:spPr>
          <a:xfrm>
            <a:off x="875104" y="101916"/>
            <a:ext cx="2217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 상황 </a:t>
            </a:r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889EF6-7EF7-3BC4-A006-FBD5E6EA3686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1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8518D7-CE9A-0E64-2537-33E304E5401B}"/>
              </a:ext>
            </a:extLst>
          </p:cNvPr>
          <p:cNvSpPr txBox="1"/>
          <p:nvPr/>
        </p:nvSpPr>
        <p:spPr>
          <a:xfrm>
            <a:off x="513210" y="1728572"/>
            <a:ext cx="11165580" cy="2116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Docker </a:t>
            </a:r>
            <a:r>
              <a:rPr lang="ko-KR" altLang="en-US" dirty="0"/>
              <a:t>컨테이너 엔진에 대한 설치와 필요한 프로세스 및 컨테이너 가동과 제어를 수행하고자 한다</a:t>
            </a:r>
            <a:r>
              <a:rPr lang="en-US" altLang="ko-KR" dirty="0"/>
              <a:t>. </a:t>
            </a:r>
            <a:r>
              <a:rPr lang="ko-KR" altLang="en-US" dirty="0"/>
              <a:t>해당 컨테이너 엔진은 </a:t>
            </a:r>
            <a:r>
              <a:rPr lang="en-US" altLang="ko-KR" dirty="0"/>
              <a:t>AWS </a:t>
            </a:r>
            <a:r>
              <a:rPr lang="ko-KR" altLang="en-US" dirty="0"/>
              <a:t>상의 </a:t>
            </a:r>
            <a:r>
              <a:rPr lang="en-US" altLang="ko-KR" dirty="0"/>
              <a:t>EC2 </a:t>
            </a:r>
            <a:r>
              <a:rPr lang="ko-KR" altLang="en-US" dirty="0"/>
              <a:t>인스턴스에 배치하여 인프라 가용성과 서비스 가용성을 모두 확보하고자 한다</a:t>
            </a:r>
            <a:r>
              <a:rPr lang="en-US" altLang="ko-KR" dirty="0"/>
              <a:t>.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Docker</a:t>
            </a:r>
            <a:r>
              <a:rPr lang="ko-KR" altLang="en-US" dirty="0"/>
              <a:t>의 설치와 컨테이너 구동을 실시하고 해당 부분에 대한 외부에서의 연결을 수행한 후 그 문제 해결 과정을 과제 요구사항에 맞게 작성한 후 결과물을 </a:t>
            </a:r>
            <a:r>
              <a:rPr lang="ko-KR" altLang="en-US" dirty="0" err="1"/>
              <a:t>제출하시오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365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6B4ED-F890-28A6-C7A9-28E7952AD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AEA7EED8-D19A-C9C9-AE1D-1BF74ABFA171}"/>
              </a:ext>
            </a:extLst>
          </p:cNvPr>
          <p:cNvSpPr txBox="1"/>
          <p:nvPr/>
        </p:nvSpPr>
        <p:spPr>
          <a:xfrm>
            <a:off x="339536" y="976799"/>
            <a:ext cx="1428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요구 사항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5D8AA89-24BF-CC48-99F4-0F4ECAD7AB09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705395-58B0-753E-55DB-5F4298D448A6}"/>
              </a:ext>
            </a:extLst>
          </p:cNvPr>
          <p:cNvSpPr txBox="1"/>
          <p:nvPr/>
        </p:nvSpPr>
        <p:spPr>
          <a:xfrm>
            <a:off x="875104" y="101916"/>
            <a:ext cx="2217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 상황 </a:t>
            </a:r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17DB3A-4058-1F02-B205-28C9222511A3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1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D3AB01-B834-E610-665F-E811FA5A1157}"/>
              </a:ext>
            </a:extLst>
          </p:cNvPr>
          <p:cNvSpPr txBox="1"/>
          <p:nvPr/>
        </p:nvSpPr>
        <p:spPr>
          <a:xfrm>
            <a:off x="513210" y="1715922"/>
            <a:ext cx="11165580" cy="5024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Docker </a:t>
            </a:r>
            <a:r>
              <a:rPr lang="ko-KR" altLang="en-US" dirty="0"/>
              <a:t>컨테이너 엔진의 최신 버전을 </a:t>
            </a:r>
            <a:r>
              <a:rPr lang="en-US" altLang="ko-KR" dirty="0"/>
              <a:t>EC2</a:t>
            </a:r>
            <a:r>
              <a:rPr lang="ko-KR" altLang="en-US" dirty="0"/>
              <a:t>에 </a:t>
            </a:r>
            <a:r>
              <a:rPr lang="en-US" altLang="ko-KR" dirty="0"/>
              <a:t>docker-test </a:t>
            </a:r>
            <a:r>
              <a:rPr lang="ko-KR" altLang="en-US" dirty="0"/>
              <a:t>인스턴스에 </a:t>
            </a:r>
            <a:r>
              <a:rPr lang="ko-KR" altLang="en-US" dirty="0" err="1"/>
              <a:t>설치하시오</a:t>
            </a:r>
            <a:r>
              <a:rPr lang="en-US" altLang="ko-KR" dirty="0"/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Docker </a:t>
            </a:r>
            <a:r>
              <a:rPr lang="ko-KR" altLang="en-US" dirty="0"/>
              <a:t>컨테이너가 설치된 인스턴스에 주어진 컨테이너를 </a:t>
            </a:r>
            <a:r>
              <a:rPr lang="ko-KR" altLang="en-US" dirty="0" err="1"/>
              <a:t>생성하시오</a:t>
            </a:r>
            <a:r>
              <a:rPr lang="en-US" altLang="ko-KR" dirty="0"/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컨테이너를 외부에서 연결 가능하도록 </a:t>
            </a:r>
            <a:r>
              <a:rPr lang="ko-KR" altLang="en-US" dirty="0" err="1"/>
              <a:t>구성하시오</a:t>
            </a:r>
            <a:r>
              <a:rPr lang="en-US" altLang="ko-KR" dirty="0"/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컨테이너가 로컬 호스트와 데이터를 공유할 수 있도록 </a:t>
            </a:r>
            <a:r>
              <a:rPr lang="ko-KR" altLang="en-US" dirty="0" err="1"/>
              <a:t>만드시오</a:t>
            </a:r>
            <a:r>
              <a:rPr lang="en-US" altLang="ko-KR" dirty="0"/>
              <a:t>. 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en-US" altLang="ko-KR" dirty="0"/>
              <a:t>Docker</a:t>
            </a:r>
            <a:r>
              <a:rPr lang="ko-KR" altLang="en-US" dirty="0"/>
              <a:t>의 최신 버전을 </a:t>
            </a:r>
            <a:r>
              <a:rPr lang="en-US" altLang="ko-KR" dirty="0"/>
              <a:t>EC2 </a:t>
            </a:r>
            <a:r>
              <a:rPr lang="ko-KR" altLang="en-US" dirty="0"/>
              <a:t>인스턴스에 설치</a:t>
            </a:r>
            <a:endParaRPr lang="en-US" altLang="ko-KR" dirty="0"/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en-US" altLang="ko-KR" dirty="0"/>
              <a:t>Docker </a:t>
            </a:r>
            <a:r>
              <a:rPr lang="ko-KR" altLang="en-US" dirty="0"/>
              <a:t>컨테이너 엔진 위에 다음과 같은 컨테이너 생성</a:t>
            </a:r>
            <a:endParaRPr lang="en-US" altLang="ko-KR" dirty="0"/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en-US" altLang="ko-KR" dirty="0"/>
              <a:t>httpd </a:t>
            </a:r>
            <a:r>
              <a:rPr lang="ko-KR" altLang="en-US" dirty="0"/>
              <a:t>컨테이너 </a:t>
            </a:r>
            <a:r>
              <a:rPr lang="en-US" altLang="ko-KR" dirty="0"/>
              <a:t>/ nginx </a:t>
            </a:r>
            <a:r>
              <a:rPr lang="ko-KR" altLang="en-US" dirty="0"/>
              <a:t>컨테이너 </a:t>
            </a:r>
            <a:r>
              <a:rPr lang="en-US" altLang="ko-KR" dirty="0"/>
              <a:t>/ tomcat </a:t>
            </a:r>
            <a:r>
              <a:rPr lang="ko-KR" altLang="en-US" dirty="0"/>
              <a:t>컨테이너</a:t>
            </a:r>
            <a:endParaRPr lang="en-US" altLang="ko-KR" dirty="0"/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/>
              <a:t>해당 컨테이너들에 임의의 포트를 지정하고</a:t>
            </a:r>
            <a:r>
              <a:rPr lang="en-US" altLang="ko-KR" dirty="0"/>
              <a:t>, </a:t>
            </a:r>
            <a:r>
              <a:rPr lang="ko-KR" altLang="en-US" dirty="0"/>
              <a:t>모든 컨테이너가 해당 포트로 외부에서 접근할 수 있도록 </a:t>
            </a:r>
            <a:r>
              <a:rPr lang="ko-KR" altLang="en-US" dirty="0" err="1"/>
              <a:t>만드시오</a:t>
            </a:r>
            <a:r>
              <a:rPr lang="en-US" altLang="ko-KR" dirty="0"/>
              <a:t>.</a:t>
            </a:r>
          </a:p>
          <a:p>
            <a:pPr marL="800100" lvl="1" indent="-342900">
              <a:lnSpc>
                <a:spcPct val="150000"/>
              </a:lnSpc>
              <a:buAutoNum type="alphaLcPeriod"/>
            </a:pPr>
            <a:r>
              <a:rPr lang="ko-KR" altLang="en-US" dirty="0"/>
              <a:t>단</a:t>
            </a:r>
            <a:r>
              <a:rPr lang="en-US" altLang="ko-KR" dirty="0"/>
              <a:t>, httpd </a:t>
            </a:r>
            <a:r>
              <a:rPr lang="ko-KR" altLang="en-US" dirty="0"/>
              <a:t>및 </a:t>
            </a:r>
            <a:r>
              <a:rPr lang="en-US" altLang="ko-KR" dirty="0"/>
              <a:t>nginx </a:t>
            </a:r>
            <a:r>
              <a:rPr lang="ko-KR" altLang="en-US" dirty="0"/>
              <a:t>컨테이너 생성 시 각 컨테이너에서 사용하는 웹 서버 루트 디렉터리가 로컬 호스트의 </a:t>
            </a:r>
            <a:r>
              <a:rPr lang="en-US" altLang="ko-KR" dirty="0"/>
              <a:t>/</a:t>
            </a:r>
            <a:r>
              <a:rPr lang="en-US" altLang="ko-KR" dirty="0" err="1"/>
              <a:t>httpddata</a:t>
            </a:r>
            <a:r>
              <a:rPr lang="en-US" altLang="ko-KR" dirty="0"/>
              <a:t>, /</a:t>
            </a:r>
            <a:r>
              <a:rPr lang="en-US" altLang="ko-KR" dirty="0" err="1"/>
              <a:t>nginxdata</a:t>
            </a:r>
            <a:r>
              <a:rPr lang="ko-KR" altLang="en-US" dirty="0"/>
              <a:t>에 각각 </a:t>
            </a:r>
            <a:r>
              <a:rPr lang="ko-KR" altLang="en-US" dirty="0" err="1"/>
              <a:t>바인드</a:t>
            </a:r>
            <a:r>
              <a:rPr lang="ko-KR" altLang="en-US" dirty="0"/>
              <a:t> 마운트 및 볼륨 마운트 될 수 있도록 만들고 로컬 호스트 디렉터리에 </a:t>
            </a:r>
            <a:r>
              <a:rPr lang="en-US" altLang="ko-KR" dirty="0"/>
              <a:t>html </a:t>
            </a:r>
            <a:r>
              <a:rPr lang="ko-KR" altLang="en-US" dirty="0"/>
              <a:t>파일을 테스트용으로 만들어 </a:t>
            </a:r>
            <a:r>
              <a:rPr lang="ko-KR" altLang="en-US" dirty="0" err="1"/>
              <a:t>확인하시오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4853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622C7-14A1-85CF-1E20-FF9A942DE8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FB99650C-1206-5F60-6EBF-A0CEEBF8650D}"/>
              </a:ext>
            </a:extLst>
          </p:cNvPr>
          <p:cNvSpPr txBox="1"/>
          <p:nvPr/>
        </p:nvSpPr>
        <p:spPr>
          <a:xfrm>
            <a:off x="339536" y="976799"/>
            <a:ext cx="1386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VPC 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생성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EA0BBA2-4C16-2F12-9BB2-AFB6A58FF8D8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EB8182-0331-8852-DDAB-57F676217623}"/>
              </a:ext>
            </a:extLst>
          </p:cNvPr>
          <p:cNvSpPr txBox="1"/>
          <p:nvPr/>
        </p:nvSpPr>
        <p:spPr>
          <a:xfrm>
            <a:off x="875104" y="101916"/>
            <a:ext cx="40366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 </a:t>
            </a:r>
            <a:r>
              <a:rPr lang="ko-KR" altLang="en-US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인스턴스 생성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C7BEAC-D0EE-0ABA-7C82-C45EC1AF2AA1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2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E92429-A586-8D1A-6AD9-DAE8D997126A}"/>
              </a:ext>
            </a:extLst>
          </p:cNvPr>
          <p:cNvSpPr txBox="1"/>
          <p:nvPr/>
        </p:nvSpPr>
        <p:spPr>
          <a:xfrm>
            <a:off x="513210" y="1715922"/>
            <a:ext cx="11165580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Docker EC2 </a:t>
            </a:r>
            <a:r>
              <a:rPr lang="ko-KR" altLang="en-US" sz="1600" dirty="0"/>
              <a:t>생성 전 먼저 사용할 </a:t>
            </a:r>
            <a:r>
              <a:rPr lang="en-US" altLang="ko-KR" sz="1600" dirty="0"/>
              <a:t>VPC </a:t>
            </a:r>
            <a:r>
              <a:rPr lang="ko-KR" altLang="en-US" sz="1600" dirty="0"/>
              <a:t>부터 생성한다</a:t>
            </a:r>
            <a:r>
              <a:rPr lang="en-US" altLang="ko-KR" sz="1600" dirty="0"/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2B43699-C36C-D634-731A-33D0444412A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927" y="2715140"/>
            <a:ext cx="4215863" cy="21215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CFBF622-3872-7E6F-BB77-29E0C26A54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267" y="3198890"/>
            <a:ext cx="3207942" cy="16378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CA1DD13-E575-E7CD-D877-5E98B54D02A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77" y="2483278"/>
            <a:ext cx="2707972" cy="30690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3C67F12-099D-C135-A3F4-6BDB8DFFA2CA}"/>
              </a:ext>
            </a:extLst>
          </p:cNvPr>
          <p:cNvSpPr txBox="1"/>
          <p:nvPr/>
        </p:nvSpPr>
        <p:spPr>
          <a:xfrm>
            <a:off x="3868267" y="4993514"/>
            <a:ext cx="3088141" cy="697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 latinLnBrk="0">
              <a:lnSpc>
                <a:spcPct val="150000"/>
              </a:lnSpc>
            </a:pPr>
            <a:r>
              <a:rPr lang="en-US" altLang="ko-KR" sz="1400" dirty="0"/>
              <a:t>Private </a:t>
            </a:r>
            <a:r>
              <a:rPr lang="ko-KR" altLang="en-US" sz="1400" dirty="0"/>
              <a:t>인스턴스를 이용해 </a:t>
            </a:r>
            <a:r>
              <a:rPr lang="en-US" altLang="ko-KR" sz="1400" dirty="0"/>
              <a:t>docker Ec2 </a:t>
            </a:r>
            <a:r>
              <a:rPr lang="ko-KR" altLang="en-US" sz="1400" dirty="0"/>
              <a:t>생성 수행 → </a:t>
            </a:r>
            <a:r>
              <a:rPr lang="en-US" altLang="ko-KR" sz="1400" dirty="0"/>
              <a:t>NAT Gateway </a:t>
            </a:r>
            <a:r>
              <a:rPr lang="ko-KR" altLang="en-US" sz="1400" dirty="0"/>
              <a:t>생성</a:t>
            </a:r>
            <a:endParaRPr lang="en-US" altLang="ko-KR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958CD7-B43D-5F90-1519-6F8B747D4C24}"/>
              </a:ext>
            </a:extLst>
          </p:cNvPr>
          <p:cNvSpPr txBox="1"/>
          <p:nvPr/>
        </p:nvSpPr>
        <p:spPr>
          <a:xfrm>
            <a:off x="7547989" y="4974998"/>
            <a:ext cx="3088141" cy="373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 latinLnBrk="0">
              <a:lnSpc>
                <a:spcPct val="150000"/>
              </a:lnSpc>
            </a:pPr>
            <a:r>
              <a:rPr lang="en-US" altLang="ko-KR" sz="1400" dirty="0"/>
              <a:t>Workflow </a:t>
            </a:r>
            <a:r>
              <a:rPr lang="ko-KR" altLang="en-US" sz="1400" dirty="0"/>
              <a:t>생성 완료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12679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37A3-A7A8-04ED-A353-2C9328DDA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B6FA6CF-7E42-B910-34CF-A718C9166D4C}"/>
              </a:ext>
            </a:extLst>
          </p:cNvPr>
          <p:cNvSpPr txBox="1"/>
          <p:nvPr/>
        </p:nvSpPr>
        <p:spPr>
          <a:xfrm>
            <a:off x="339536" y="976799"/>
            <a:ext cx="2005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인스턴스 생성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D6E48B-4767-0EA8-10F8-C2FAA314C3F4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E90C5-0CF7-4ED1-4E57-1143819221DB}"/>
              </a:ext>
            </a:extLst>
          </p:cNvPr>
          <p:cNvSpPr txBox="1"/>
          <p:nvPr/>
        </p:nvSpPr>
        <p:spPr>
          <a:xfrm>
            <a:off x="875104" y="101916"/>
            <a:ext cx="40366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 </a:t>
            </a:r>
            <a:r>
              <a:rPr lang="ko-KR" altLang="en-US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인스턴스 생성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96E07-AE45-6545-303F-0AEC78FB5E2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2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208981-D0D3-98C3-4150-CB882E9580ED}"/>
              </a:ext>
            </a:extLst>
          </p:cNvPr>
          <p:cNvSpPr txBox="1"/>
          <p:nvPr/>
        </p:nvSpPr>
        <p:spPr>
          <a:xfrm>
            <a:off x="513210" y="1715922"/>
            <a:ext cx="11165580" cy="1152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AWS</a:t>
            </a:r>
            <a:r>
              <a:rPr lang="ko-KR" altLang="en-US" sz="1600" dirty="0"/>
              <a:t> </a:t>
            </a:r>
            <a:r>
              <a:rPr lang="en-US" altLang="ko-KR" sz="1600" dirty="0"/>
              <a:t>EC2</a:t>
            </a:r>
            <a:r>
              <a:rPr lang="ko-KR" altLang="en-US" sz="1600" dirty="0"/>
              <a:t> 를 이용해서 서버를 생성한다</a:t>
            </a:r>
            <a:r>
              <a:rPr lang="en-US" altLang="ko-KR" sz="1600" dirty="0"/>
              <a:t>.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이 때</a:t>
            </a:r>
            <a:r>
              <a:rPr lang="en-US" altLang="ko-KR" sz="1600" dirty="0"/>
              <a:t>, Docker</a:t>
            </a:r>
            <a:r>
              <a:rPr lang="ko-KR" altLang="en-US" sz="1600" dirty="0"/>
              <a:t>를 </a:t>
            </a:r>
            <a:r>
              <a:rPr lang="en-US" altLang="ko-KR" sz="1600" dirty="0"/>
              <a:t>Private Subnet</a:t>
            </a:r>
            <a:r>
              <a:rPr lang="ko-KR" altLang="en-US" sz="1600" dirty="0"/>
              <a:t>에 생성하고자 한다</a:t>
            </a:r>
            <a:r>
              <a:rPr lang="en-US" altLang="ko-KR" sz="1600" dirty="0"/>
              <a:t>.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Private Subnet</a:t>
            </a:r>
            <a:r>
              <a:rPr lang="ko-KR" altLang="en-US" sz="1600" dirty="0"/>
              <a:t>에 생성된 인스턴스의 경우 외부에서 원격 접속이 안되기 때문에 이를 위한 </a:t>
            </a:r>
            <a:r>
              <a:rPr lang="en-US" altLang="ko-KR" sz="1600" dirty="0"/>
              <a:t>Bastion </a:t>
            </a:r>
            <a:r>
              <a:rPr lang="ko-KR" altLang="en-US" sz="1600" dirty="0"/>
              <a:t>서버도 생성한다</a:t>
            </a:r>
            <a:r>
              <a:rPr lang="en-US" altLang="ko-KR" sz="1600" dirty="0"/>
              <a:t>.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E825DA0-3C9B-0DB4-2552-378D6C8B4E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949545"/>
              </p:ext>
            </p:extLst>
          </p:nvPr>
        </p:nvGraphicFramePr>
        <p:xfrm>
          <a:off x="5691554" y="2868610"/>
          <a:ext cx="6283569" cy="388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0038">
                  <a:extLst>
                    <a:ext uri="{9D8B030D-6E8A-4147-A177-3AD203B41FA5}">
                      <a16:colId xmlns:a16="http://schemas.microsoft.com/office/drawing/2014/main" val="323221772"/>
                    </a:ext>
                  </a:extLst>
                </a:gridCol>
                <a:gridCol w="2290285">
                  <a:extLst>
                    <a:ext uri="{9D8B030D-6E8A-4147-A177-3AD203B41FA5}">
                      <a16:colId xmlns:a16="http://schemas.microsoft.com/office/drawing/2014/main" val="1356035563"/>
                    </a:ext>
                  </a:extLst>
                </a:gridCol>
                <a:gridCol w="2233246">
                  <a:extLst>
                    <a:ext uri="{9D8B030D-6E8A-4147-A177-3AD203B41FA5}">
                      <a16:colId xmlns:a16="http://schemas.microsoft.com/office/drawing/2014/main" val="3371627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600" dirty="0"/>
                        <a:t>Bastion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600" dirty="0"/>
                        <a:t>Docker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719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ec2-bastion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Docker-test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0250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OS image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AWS Linux 2023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AWS Linux 2023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463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인스턴스 유형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t2.micro(</a:t>
                      </a:r>
                      <a:r>
                        <a:rPr lang="ko-KR" altLang="en-US" dirty="0"/>
                        <a:t>프리 </a:t>
                      </a:r>
                      <a:r>
                        <a:rPr lang="ko-KR" altLang="en-US" dirty="0" err="1"/>
                        <a:t>티어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t2.micro(</a:t>
                      </a:r>
                      <a:r>
                        <a:rPr lang="ko-KR" altLang="en-US" dirty="0"/>
                        <a:t>프리 </a:t>
                      </a:r>
                      <a:r>
                        <a:rPr lang="ko-KR" altLang="en-US" dirty="0" err="1"/>
                        <a:t>티어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41161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Key pair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키 페어 새로 생성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키 페어 새로 생성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403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VPC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생성한 </a:t>
                      </a:r>
                      <a:r>
                        <a:rPr lang="en-US" altLang="ko-KR" dirty="0"/>
                        <a:t>VPC </a:t>
                      </a:r>
                      <a:r>
                        <a:rPr lang="ko-KR" altLang="en-US" dirty="0"/>
                        <a:t>활용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생성한 </a:t>
                      </a:r>
                      <a:r>
                        <a:rPr lang="en-US" altLang="ko-KR" dirty="0"/>
                        <a:t>VPC </a:t>
                      </a:r>
                      <a:r>
                        <a:rPr lang="ko-KR" altLang="en-US" dirty="0"/>
                        <a:t>활용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1322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Subnet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Public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Private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568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퍼블릭 </a:t>
                      </a:r>
                      <a:r>
                        <a:rPr lang="en-US" altLang="ko-KR" sz="1600" dirty="0"/>
                        <a:t>IP </a:t>
                      </a:r>
                      <a:r>
                        <a:rPr lang="ko-KR" altLang="en-US" sz="1600" dirty="0"/>
                        <a:t>할당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800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보안 그룹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SSH(22) + </a:t>
                      </a:r>
                      <a:r>
                        <a:rPr lang="en-US" altLang="ko-KR" dirty="0" err="1"/>
                        <a:t>deault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SSH(22) + </a:t>
                      </a:r>
                      <a:r>
                        <a:rPr lang="en-US" altLang="ko-KR" dirty="0" err="1"/>
                        <a:t>tcp</a:t>
                      </a:r>
                      <a:r>
                        <a:rPr lang="en-US" altLang="ko-KR" dirty="0"/>
                        <a:t>(8080~9000) + default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437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7294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A0D083-1DBB-8C53-EA84-4DD6B5556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A998815D-9C9E-7673-89F3-19BB95E8C3D2}"/>
              </a:ext>
            </a:extLst>
          </p:cNvPr>
          <p:cNvSpPr txBox="1"/>
          <p:nvPr/>
        </p:nvSpPr>
        <p:spPr>
          <a:xfrm>
            <a:off x="339536" y="976799"/>
            <a:ext cx="1765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 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설치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A8EE852-C419-6D5A-C15A-875FBAF1D79E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BEC1B7-3C05-EA0B-1B87-1274A0A3F608}"/>
              </a:ext>
            </a:extLst>
          </p:cNvPr>
          <p:cNvSpPr txBox="1"/>
          <p:nvPr/>
        </p:nvSpPr>
        <p:spPr>
          <a:xfrm>
            <a:off x="875104" y="101916"/>
            <a:ext cx="14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D6CE63-266E-7D89-D9E2-EBB0BA2490E3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3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EE3532-6A14-256D-2C10-3A64D9AA7D09}"/>
              </a:ext>
            </a:extLst>
          </p:cNvPr>
          <p:cNvSpPr txBox="1"/>
          <p:nvPr/>
        </p:nvSpPr>
        <p:spPr>
          <a:xfrm>
            <a:off x="513210" y="1715922"/>
            <a:ext cx="11165580" cy="22681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Docker </a:t>
            </a:r>
            <a:r>
              <a:rPr lang="ko-KR" altLang="en-US" sz="1600" dirty="0"/>
              <a:t>컨테이너 엔진 최신 버전을 설치한다</a:t>
            </a:r>
            <a:r>
              <a:rPr lang="en-US" altLang="ko-KR" sz="1600" dirty="0"/>
              <a:t>.</a:t>
            </a: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sudo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dnf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-y install docker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Docker </a:t>
            </a:r>
            <a:r>
              <a:rPr lang="ko-KR" altLang="en-US" sz="1600" dirty="0"/>
              <a:t>실행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sudo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</a:t>
            </a:r>
            <a:r>
              <a:rPr lang="en-US" altLang="ko-KR" sz="1600" dirty="0" err="1">
                <a:solidFill>
                  <a:srgbClr val="EB5757"/>
                </a:solidFill>
                <a:effectLst/>
                <a:latin typeface="SFMono-Regular"/>
              </a:rPr>
              <a:t>systemctl</a:t>
            </a:r>
            <a:r>
              <a:rPr lang="en-US" altLang="ko-KR" sz="1600" dirty="0">
                <a:solidFill>
                  <a:srgbClr val="EB5757"/>
                </a:solidFill>
                <a:effectLst/>
                <a:latin typeface="SFMono-Regular"/>
              </a:rPr>
              <a:t> enable --now docker</a:t>
            </a:r>
            <a:endParaRPr lang="en-US" altLang="ko-KR" sz="16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57A14EF-662F-CCC5-1778-547E3CD232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5508" y="1715922"/>
            <a:ext cx="6021388" cy="24085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E869AF5-32B5-4EFC-E830-C5CD57CB74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5506" y="4415693"/>
            <a:ext cx="6021389" cy="17623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864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1D7B0-9B27-470D-75AF-C2F3622AD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A934FF8D-6996-29DE-236B-15F652573377}"/>
              </a:ext>
            </a:extLst>
          </p:cNvPr>
          <p:cNvSpPr txBox="1"/>
          <p:nvPr/>
        </p:nvSpPr>
        <p:spPr>
          <a:xfrm>
            <a:off x="339536" y="976799"/>
            <a:ext cx="30091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 </a:t>
            </a:r>
            <a:r>
              <a:rPr lang="ko-KR" altLang="en-US" sz="2400" b="1" spc="-150" dirty="0">
                <a:solidFill>
                  <a:srgbClr val="39393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컨테이너 생성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04E0F6F-A263-4671-C27C-3476E5C56F78}"/>
              </a:ext>
            </a:extLst>
          </p:cNvPr>
          <p:cNvSpPr/>
          <p:nvPr/>
        </p:nvSpPr>
        <p:spPr>
          <a:xfrm>
            <a:off x="132080" y="973600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386212-5781-206A-E7F2-63DE8EDBE508}"/>
              </a:ext>
            </a:extLst>
          </p:cNvPr>
          <p:cNvSpPr txBox="1"/>
          <p:nvPr/>
        </p:nvSpPr>
        <p:spPr>
          <a:xfrm>
            <a:off x="875104" y="101916"/>
            <a:ext cx="14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Docker</a:t>
            </a:r>
            <a:endParaRPr lang="ko-KR" altLang="en-US" sz="3200" b="1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9D2572-B19D-16FA-8525-3A6CD1C1ECC8}"/>
              </a:ext>
            </a:extLst>
          </p:cNvPr>
          <p:cNvSpPr txBox="1"/>
          <p:nvPr/>
        </p:nvSpPr>
        <p:spPr>
          <a:xfrm>
            <a:off x="132080" y="117305"/>
            <a:ext cx="762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Part 3 </a:t>
            </a:r>
            <a:endParaRPr lang="ko-KR" altLang="en-US" sz="1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7A8234-5F5E-CF28-32E7-B8F948D00D30}"/>
              </a:ext>
            </a:extLst>
          </p:cNvPr>
          <p:cNvSpPr txBox="1"/>
          <p:nvPr/>
        </p:nvSpPr>
        <p:spPr>
          <a:xfrm>
            <a:off x="513210" y="1715922"/>
            <a:ext cx="11165580" cy="263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Docker </a:t>
            </a:r>
            <a:r>
              <a:rPr lang="ko-KR" altLang="en-US" sz="1600" dirty="0"/>
              <a:t>컨테이너를 실행하는 과정을 수행한다</a:t>
            </a:r>
            <a:r>
              <a:rPr lang="en-US" altLang="ko-KR" sz="1600" dirty="0"/>
              <a:t>. </a:t>
            </a:r>
            <a:r>
              <a:rPr lang="ko-KR" altLang="en-US" sz="1600" dirty="0"/>
              <a:t>이때</a:t>
            </a:r>
            <a:r>
              <a:rPr lang="en-US" altLang="ko-KR" sz="1600" dirty="0"/>
              <a:t>, build</a:t>
            </a:r>
            <a:r>
              <a:rPr lang="ko-KR" altLang="en-US" sz="1600" dirty="0"/>
              <a:t> 하지 않고 바로 실행하는 경우에는 이미지 파일도 가져온다</a:t>
            </a:r>
            <a:r>
              <a:rPr lang="en-US" altLang="ko-KR" sz="1600" dirty="0"/>
              <a:t>.</a:t>
            </a:r>
          </a:p>
          <a:p>
            <a:pPr marL="285750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Docker </a:t>
            </a:r>
            <a:r>
              <a:rPr lang="ko-KR" altLang="en-US" sz="1600" dirty="0"/>
              <a:t>컨테이너를 실행할 때 옵션은 아래와 같다</a:t>
            </a:r>
            <a:r>
              <a:rPr lang="en-US" altLang="ko-KR" sz="1600" dirty="0"/>
              <a:t>.</a:t>
            </a:r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-d : </a:t>
            </a:r>
            <a:r>
              <a:rPr lang="ko-KR" altLang="en-US" sz="1600" dirty="0"/>
              <a:t>백그라운드 실행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--restart always : </a:t>
            </a:r>
            <a:r>
              <a:rPr lang="ko-KR" altLang="en-US" sz="1600" dirty="0"/>
              <a:t>컨테이너가 종료되었을 때도 재실행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-p : </a:t>
            </a:r>
            <a:r>
              <a:rPr lang="ko-KR" altLang="en-US" sz="1600" b="1" dirty="0"/>
              <a:t>진입</a:t>
            </a:r>
            <a:r>
              <a:rPr lang="ko-KR" altLang="en-US" sz="1600" dirty="0"/>
              <a:t>하는 포트 번호와 </a:t>
            </a:r>
            <a:r>
              <a:rPr lang="ko-KR" altLang="en-US" sz="1600" b="1" dirty="0"/>
              <a:t>컨테이너 내부</a:t>
            </a:r>
            <a:r>
              <a:rPr lang="ko-KR" altLang="en-US" sz="1600" dirty="0"/>
              <a:t>에서 동작하는 포트 번호를 입력</a:t>
            </a:r>
            <a:endParaRPr lang="en-US" altLang="ko-KR" sz="1600" dirty="0"/>
          </a:p>
          <a:p>
            <a:pPr marL="742950" lvl="1" indent="-285750" fontAlgn="base" latinLnBrk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--name : </a:t>
            </a:r>
            <a:r>
              <a:rPr lang="ko-KR" altLang="en-US" sz="1600" dirty="0"/>
              <a:t>해당 컨테이너에 부여할 </a:t>
            </a:r>
            <a:r>
              <a:rPr lang="ko-KR" altLang="en-US" sz="1600" b="1" dirty="0"/>
              <a:t>고유한 이름</a:t>
            </a:r>
            <a:endParaRPr lang="en-US" altLang="ko-KR" sz="16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75C3652-D73E-F77E-C6ED-8EAB7E78DE8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030" y="2342172"/>
            <a:ext cx="3596760" cy="29640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0866266-E90C-DB2A-85E1-DA86BED48B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84" y="4486681"/>
            <a:ext cx="4782217" cy="9907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D49FE15-01CE-2749-7BB0-A434D29AFC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43" y="5547310"/>
            <a:ext cx="10726647" cy="100979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9496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15337</TotalTime>
  <Words>2074</Words>
  <Application>Microsoft Office PowerPoint</Application>
  <PresentationFormat>와이드스크린</PresentationFormat>
  <Paragraphs>345</Paragraphs>
  <Slides>29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SFMono-Regular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동현 윤</cp:lastModifiedBy>
  <cp:revision>156</cp:revision>
  <dcterms:created xsi:type="dcterms:W3CDTF">2020-09-07T02:34:06Z</dcterms:created>
  <dcterms:modified xsi:type="dcterms:W3CDTF">2025-05-05T11:07:55Z</dcterms:modified>
</cp:coreProperties>
</file>

<file path=docProps/thumbnail.jpeg>
</file>